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256" r:id="rId2"/>
    <p:sldId id="258" r:id="rId3"/>
    <p:sldId id="260" r:id="rId4"/>
    <p:sldId id="257" r:id="rId5"/>
    <p:sldId id="259" r:id="rId6"/>
    <p:sldId id="262" r:id="rId7"/>
    <p:sldId id="263" r:id="rId8"/>
    <p:sldId id="261" r:id="rId9"/>
    <p:sldId id="264" r:id="rId10"/>
    <p:sldId id="269" r:id="rId11"/>
    <p:sldId id="267" r:id="rId12"/>
    <p:sldId id="265" r:id="rId13"/>
    <p:sldId id="268" r:id="rId14"/>
    <p:sldId id="266" r:id="rId15"/>
    <p:sldId id="270" r:id="rId16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rongen, Louis van" initials="Av" lastIdx="1" clrIdx="0">
    <p:extLst>
      <p:ext uri="{19B8F6BF-5375-455C-9EA6-DF929625EA0E}">
        <p15:presenceInfo xmlns:p15="http://schemas.microsoft.com/office/powerpoint/2012/main" userId="S::l.amerongen@amsterdam.nl::55fcd3b4-83ac-4c70-b2dc-b5b230a1e8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BA985-65B7-4DF9-95E1-A339FF4C2729}" v="18" dt="2021-06-02T07:45:05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ls, Mark" userId="634ebf33-664d-4602-94d4-b8b884343817" providerId="ADAL" clId="{471BA985-65B7-4DF9-95E1-A339FF4C2729}"/>
    <pc:docChg chg="undo custSel modSld modMainMaster">
      <pc:chgData name="Stals, Mark" userId="634ebf33-664d-4602-94d4-b8b884343817" providerId="ADAL" clId="{471BA985-65B7-4DF9-95E1-A339FF4C2729}" dt="2021-06-02T07:45:20.171" v="41" actId="1592"/>
      <pc:docMkLst>
        <pc:docMk/>
      </pc:docMkLst>
      <pc:sldChg chg="addSp delSp modSp mod setBg">
        <pc:chgData name="Stals, Mark" userId="634ebf33-664d-4602-94d4-b8b884343817" providerId="ADAL" clId="{471BA985-65B7-4DF9-95E1-A339FF4C2729}" dt="2021-05-31T10:17:58.251" v="39"/>
        <pc:sldMkLst>
          <pc:docMk/>
          <pc:sldMk cId="0" sldId="256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0" sldId="256"/>
            <ac:spMk id="9" creationId="{00000000-0000-0000-0000-000000000000}"/>
          </ac:spMkLst>
        </pc:spChg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0" sldId="256"/>
            <ac:spMk id="14338" creationId="{00000000-0000-0000-0000-000000000000}"/>
          </ac:spMkLst>
        </pc:spChg>
        <pc:picChg chg="add del">
          <ac:chgData name="Stals, Mark" userId="634ebf33-664d-4602-94d4-b8b884343817" providerId="ADAL" clId="{471BA985-65B7-4DF9-95E1-A339FF4C2729}" dt="2021-05-31T10:14:07.879" v="27" actId="22"/>
          <ac:picMkLst>
            <pc:docMk/>
            <pc:sldMk cId="0" sldId="256"/>
            <ac:picMk id="3" creationId="{D09F5FF0-ED64-493F-ADAE-2A4E82267D71}"/>
          </ac:picMkLst>
        </pc:picChg>
      </pc:sldChg>
      <pc:sldChg chg="modSp delCm modCm">
        <pc:chgData name="Stals, Mark" userId="634ebf33-664d-4602-94d4-b8b884343817" providerId="ADAL" clId="{471BA985-65B7-4DF9-95E1-A339FF4C2729}" dt="2021-06-02T07:45:20.171" v="41" actId="1592"/>
        <pc:sldMkLst>
          <pc:docMk/>
          <pc:sldMk cId="0" sldId="257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0" sldId="257"/>
            <ac:spMk id="16387" creationId="{00000000-0000-0000-0000-000000000000}"/>
          </ac:spMkLst>
        </pc:spChg>
      </pc:sldChg>
      <pc:sldChg chg="modSp">
        <pc:chgData name="Stals, Mark" userId="634ebf33-664d-4602-94d4-b8b884343817" providerId="ADAL" clId="{471BA985-65B7-4DF9-95E1-A339FF4C2729}" dt="2021-05-31T10:17:58.251" v="39"/>
        <pc:sldMkLst>
          <pc:docMk/>
          <pc:sldMk cId="0" sldId="258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0" sldId="258"/>
            <ac:spMk id="15362" creationId="{00000000-0000-0000-0000-000000000000}"/>
          </ac:spMkLst>
        </pc:spChg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0" sldId="258"/>
            <ac:spMk id="15363" creationId="{00000000-0000-0000-0000-000000000000}"/>
          </ac:spMkLst>
        </pc:spChg>
      </pc:sldChg>
      <pc:sldChg chg="modSp">
        <pc:chgData name="Stals, Mark" userId="634ebf33-664d-4602-94d4-b8b884343817" providerId="ADAL" clId="{471BA985-65B7-4DF9-95E1-A339FF4C2729}" dt="2021-05-31T10:17:58.251" v="39"/>
        <pc:sldMkLst>
          <pc:docMk/>
          <pc:sldMk cId="3597744494" sldId="259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597744494" sldId="259"/>
            <ac:spMk id="2" creationId="{9F7B6F10-FECC-4E87-9E28-66BEBF5DC10E}"/>
          </ac:spMkLst>
        </pc:spChg>
        <pc:picChg chg="mod">
          <ac:chgData name="Stals, Mark" userId="634ebf33-664d-4602-94d4-b8b884343817" providerId="ADAL" clId="{471BA985-65B7-4DF9-95E1-A339FF4C2729}" dt="2021-05-31T10:17:58.251" v="39"/>
          <ac:picMkLst>
            <pc:docMk/>
            <pc:sldMk cId="3597744494" sldId="259"/>
            <ac:picMk id="5" creationId="{2D1F3F5A-D502-4CE5-80F6-8D78966AC097}"/>
          </ac:picMkLst>
        </pc:picChg>
      </pc:sldChg>
      <pc:sldChg chg="modSp">
        <pc:chgData name="Stals, Mark" userId="634ebf33-664d-4602-94d4-b8b884343817" providerId="ADAL" clId="{471BA985-65B7-4DF9-95E1-A339FF4C2729}" dt="2021-05-31T10:17:58.251" v="39"/>
        <pc:sldMkLst>
          <pc:docMk/>
          <pc:sldMk cId="3111130018" sldId="261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111130018" sldId="261"/>
            <ac:spMk id="2" creationId="{F468DE58-302E-41FF-9284-DE43AA60FF75}"/>
          </ac:spMkLst>
        </pc:spChg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111130018" sldId="261"/>
            <ac:spMk id="3" creationId="{A6CF7913-B036-4D35-915F-41162BB41938}"/>
          </ac:spMkLst>
        </pc:spChg>
      </pc:sldChg>
      <pc:sldChg chg="addSp delSp modSp mod">
        <pc:chgData name="Stals, Mark" userId="634ebf33-664d-4602-94d4-b8b884343817" providerId="ADAL" clId="{471BA985-65B7-4DF9-95E1-A339FF4C2729}" dt="2021-05-31T10:17:58.251" v="39"/>
        <pc:sldMkLst>
          <pc:docMk/>
          <pc:sldMk cId="2259287310" sldId="264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2259287310" sldId="264"/>
            <ac:spMk id="2" creationId="{A65C0925-CD27-48C8-AF97-16B27EAB8910}"/>
          </ac:spMkLst>
        </pc:spChg>
        <pc:spChg chg="mod">
          <ac:chgData name="Stals, Mark" userId="634ebf33-664d-4602-94d4-b8b884343817" providerId="ADAL" clId="{471BA985-65B7-4DF9-95E1-A339FF4C2729}" dt="2021-05-31T09:09:00.152" v="16" actId="1076"/>
          <ac:spMkLst>
            <pc:docMk/>
            <pc:sldMk cId="2259287310" sldId="264"/>
            <ac:spMk id="3" creationId="{74FA4B95-F8DD-4114-B100-A7F1FE9F8E90}"/>
          </ac:spMkLst>
        </pc:spChg>
        <pc:picChg chg="add del mod">
          <ac:chgData name="Stals, Mark" userId="634ebf33-664d-4602-94d4-b8b884343817" providerId="ADAL" clId="{471BA985-65B7-4DF9-95E1-A339FF4C2729}" dt="2021-05-31T09:07:10.238" v="4" actId="478"/>
          <ac:picMkLst>
            <pc:docMk/>
            <pc:sldMk cId="2259287310" sldId="264"/>
            <ac:picMk id="5" creationId="{77D4F1CC-45F3-486C-901D-5DDEB5FBFC96}"/>
          </ac:picMkLst>
        </pc:picChg>
        <pc:picChg chg="add mod modCrop">
          <ac:chgData name="Stals, Mark" userId="634ebf33-664d-4602-94d4-b8b884343817" providerId="ADAL" clId="{471BA985-65B7-4DF9-95E1-A339FF4C2729}" dt="2021-05-31T09:08:59.497" v="15" actId="732"/>
          <ac:picMkLst>
            <pc:docMk/>
            <pc:sldMk cId="2259287310" sldId="264"/>
            <ac:picMk id="7" creationId="{BF4C16FB-49AB-4FED-89F6-F913433784A0}"/>
          </ac:picMkLst>
        </pc:picChg>
        <pc:picChg chg="add mod modCrop">
          <ac:chgData name="Stals, Mark" userId="634ebf33-664d-4602-94d4-b8b884343817" providerId="ADAL" clId="{471BA985-65B7-4DF9-95E1-A339FF4C2729}" dt="2021-05-31T09:08:42.973" v="12" actId="732"/>
          <ac:picMkLst>
            <pc:docMk/>
            <pc:sldMk cId="2259287310" sldId="264"/>
            <ac:picMk id="9" creationId="{F7358F62-93FE-429B-A413-479B6BF529D1}"/>
          </ac:picMkLst>
        </pc:picChg>
      </pc:sldChg>
      <pc:sldChg chg="modSp">
        <pc:chgData name="Stals, Mark" userId="634ebf33-664d-4602-94d4-b8b884343817" providerId="ADAL" clId="{471BA985-65B7-4DF9-95E1-A339FF4C2729}" dt="2021-05-31T10:17:58.251" v="39"/>
        <pc:sldMkLst>
          <pc:docMk/>
          <pc:sldMk cId="3513583176" sldId="265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513583176" sldId="265"/>
            <ac:spMk id="2" creationId="{FCFA65FB-FAA1-4618-B91E-2C965B66A19E}"/>
          </ac:spMkLst>
        </pc:spChg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513583176" sldId="265"/>
            <ac:spMk id="4" creationId="{74D03828-0401-4E42-B9C7-C87FEAD45259}"/>
          </ac:spMkLst>
        </pc:spChg>
      </pc:sldChg>
      <pc:sldChg chg="addSp modSp mod modClrScheme chgLayout">
        <pc:chgData name="Stals, Mark" userId="634ebf33-664d-4602-94d4-b8b884343817" providerId="ADAL" clId="{471BA985-65B7-4DF9-95E1-A339FF4C2729}" dt="2021-05-31T10:17:58.251" v="39"/>
        <pc:sldMkLst>
          <pc:docMk/>
          <pc:sldMk cId="2737771867" sldId="266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2737771867" sldId="266"/>
            <ac:spMk id="2" creationId="{9C886CFD-F8E0-4323-AAB4-C66117D5C9F1}"/>
          </ac:spMkLst>
        </pc:spChg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2737771867" sldId="266"/>
            <ac:spMk id="3" creationId="{C315BD4A-41B3-42A8-A319-5036057D6152}"/>
          </ac:spMkLst>
        </pc:spChg>
        <pc:picChg chg="add mod">
          <ac:chgData name="Stals, Mark" userId="634ebf33-664d-4602-94d4-b8b884343817" providerId="ADAL" clId="{471BA985-65B7-4DF9-95E1-A339FF4C2729}" dt="2021-05-31T09:12:40.881" v="24" actId="26606"/>
          <ac:picMkLst>
            <pc:docMk/>
            <pc:sldMk cId="2737771867" sldId="266"/>
            <ac:picMk id="5" creationId="{08ED0545-4CA2-40D5-8834-4C065091AB8D}"/>
          </ac:picMkLst>
        </pc:picChg>
      </pc:sldChg>
      <pc:sldChg chg="modSp">
        <pc:chgData name="Stals, Mark" userId="634ebf33-664d-4602-94d4-b8b884343817" providerId="ADAL" clId="{471BA985-65B7-4DF9-95E1-A339FF4C2729}" dt="2021-05-31T10:17:58.251" v="39"/>
        <pc:sldMkLst>
          <pc:docMk/>
          <pc:sldMk cId="1908811316" sldId="267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1908811316" sldId="267"/>
            <ac:spMk id="2" creationId="{2F091641-9698-446B-A448-44BE562D6B11}"/>
          </ac:spMkLst>
        </pc:spChg>
      </pc:sldChg>
      <pc:sldChg chg="modSp">
        <pc:chgData name="Stals, Mark" userId="634ebf33-664d-4602-94d4-b8b884343817" providerId="ADAL" clId="{471BA985-65B7-4DF9-95E1-A339FF4C2729}" dt="2021-05-31T10:17:58.251" v="39"/>
        <pc:sldMkLst>
          <pc:docMk/>
          <pc:sldMk cId="3625006803" sldId="268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625006803" sldId="268"/>
            <ac:spMk id="2" creationId="{DA2B92AE-1E95-4793-A230-8651D9038C8F}"/>
          </ac:spMkLst>
        </pc:spChg>
        <pc:picChg chg="mod">
          <ac:chgData name="Stals, Mark" userId="634ebf33-664d-4602-94d4-b8b884343817" providerId="ADAL" clId="{471BA985-65B7-4DF9-95E1-A339FF4C2729}" dt="2021-05-31T10:17:58.251" v="39"/>
          <ac:picMkLst>
            <pc:docMk/>
            <pc:sldMk cId="3625006803" sldId="268"/>
            <ac:picMk id="2050" creationId="{FE310B40-442B-47B0-A531-6906380028BB}"/>
          </ac:picMkLst>
        </pc:picChg>
      </pc:sldChg>
      <pc:sldChg chg="modSp">
        <pc:chgData name="Stals, Mark" userId="634ebf33-664d-4602-94d4-b8b884343817" providerId="ADAL" clId="{471BA985-65B7-4DF9-95E1-A339FF4C2729}" dt="2021-05-31T10:17:58.251" v="39"/>
        <pc:sldMkLst>
          <pc:docMk/>
          <pc:sldMk cId="3582824453" sldId="269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582824453" sldId="269"/>
            <ac:spMk id="2" creationId="{0D97FC3C-8256-42CD-89BD-12AA657D72A4}"/>
          </ac:spMkLst>
        </pc:spChg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3582824453" sldId="269"/>
            <ac:spMk id="3" creationId="{A94FD7EE-C4AE-468F-A534-7E5FCE020B2F}"/>
          </ac:spMkLst>
        </pc:spChg>
      </pc:sldChg>
      <pc:sldChg chg="addSp delSp modSp mod">
        <pc:chgData name="Stals, Mark" userId="634ebf33-664d-4602-94d4-b8b884343817" providerId="ADAL" clId="{471BA985-65B7-4DF9-95E1-A339FF4C2729}" dt="2021-05-31T10:17:58.251" v="39"/>
        <pc:sldMkLst>
          <pc:docMk/>
          <pc:sldMk cId="2270289589" sldId="270"/>
        </pc:sldMkLst>
        <pc:spChg chg="mod">
          <ac:chgData name="Stals, Mark" userId="634ebf33-664d-4602-94d4-b8b884343817" providerId="ADAL" clId="{471BA985-65B7-4DF9-95E1-A339FF4C2729}" dt="2021-05-31T10:17:58.251" v="39"/>
          <ac:spMkLst>
            <pc:docMk/>
            <pc:sldMk cId="2270289589" sldId="270"/>
            <ac:spMk id="2" creationId="{9113DD4D-D48F-4CAD-B2CA-17474DE48D8A}"/>
          </ac:spMkLst>
        </pc:spChg>
        <pc:spChg chg="del">
          <ac:chgData name="Stals, Mark" userId="634ebf33-664d-4602-94d4-b8b884343817" providerId="ADAL" clId="{471BA985-65B7-4DF9-95E1-A339FF4C2729}" dt="2021-05-31T09:06:09.848" v="0" actId="22"/>
          <ac:spMkLst>
            <pc:docMk/>
            <pc:sldMk cId="2270289589" sldId="270"/>
            <ac:spMk id="3" creationId="{70B4B22D-7CC5-405D-AAAF-695C68A73187}"/>
          </ac:spMkLst>
        </pc:spChg>
        <pc:picChg chg="add mod ord">
          <ac:chgData name="Stals, Mark" userId="634ebf33-664d-4602-94d4-b8b884343817" providerId="ADAL" clId="{471BA985-65B7-4DF9-95E1-A339FF4C2729}" dt="2021-05-31T10:17:58.251" v="39"/>
          <ac:picMkLst>
            <pc:docMk/>
            <pc:sldMk cId="2270289589" sldId="270"/>
            <ac:picMk id="5" creationId="{6BE988E8-50B3-49BB-A224-752D3171EB3A}"/>
          </ac:picMkLst>
        </pc:picChg>
      </pc:sldChg>
      <pc:sldMasterChg chg="modSldLayout">
        <pc:chgData name="Stals, Mark" userId="634ebf33-664d-4602-94d4-b8b884343817" providerId="ADAL" clId="{471BA985-65B7-4DF9-95E1-A339FF4C2729}" dt="2021-05-31T10:16:15.114" v="32"/>
        <pc:sldMasterMkLst>
          <pc:docMk/>
          <pc:sldMasterMk cId="686969306" sldId="2147483698"/>
        </pc:sldMasterMkLst>
        <pc:sldLayoutChg chg="addSp">
          <pc:chgData name="Stals, Mark" userId="634ebf33-664d-4602-94d4-b8b884343817" providerId="ADAL" clId="{471BA985-65B7-4DF9-95E1-A339FF4C2729}" dt="2021-05-31T10:16:15.114" v="32"/>
          <pc:sldLayoutMkLst>
            <pc:docMk/>
            <pc:sldMasterMk cId="686969306" sldId="2147483698"/>
            <pc:sldLayoutMk cId="4135199477" sldId="2147483699"/>
          </pc:sldLayoutMkLst>
          <pc:spChg chg="add">
            <ac:chgData name="Stals, Mark" userId="634ebf33-664d-4602-94d4-b8b884343817" providerId="ADAL" clId="{471BA985-65B7-4DF9-95E1-A339FF4C2729}" dt="2021-05-31T10:16:15.114" v="32"/>
            <ac:spMkLst>
              <pc:docMk/>
              <pc:sldMasterMk cId="686969306" sldId="2147483698"/>
              <pc:sldLayoutMk cId="4135199477" sldId="2147483699"/>
              <ac:spMk id="8" creationId="{DB715FE9-578A-4AA9-A391-5E136A0F99AC}"/>
            </ac:spMkLst>
          </pc:sp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4135199477" sldId="2147483699"/>
              <ac:picMk id="7" creationId="{EDF1AD79-898A-4357-981C-B1826F3E9B86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4135199477" sldId="2147483699"/>
              <ac:picMk id="9" creationId="{3E9D3CA9-CE40-48FB-8A5D-ABA1DCDF9368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4135199477" sldId="2147483699"/>
              <ac:picMk id="10" creationId="{F4CA5172-860A-487A-8A8B-EEA43471121E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4135199477" sldId="2147483699"/>
              <ac:picMk id="11" creationId="{7B7F726B-F917-4E80-8C06-2D6071DDA8DE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4135199477" sldId="2147483699"/>
              <ac:picMk id="12" creationId="{0C68F965-7C6D-4849-A2AD-9F1DB0752914}"/>
            </ac:picMkLst>
          </pc:picChg>
        </pc:sldLayoutChg>
        <pc:sldLayoutChg chg="addSp">
          <pc:chgData name="Stals, Mark" userId="634ebf33-664d-4602-94d4-b8b884343817" providerId="ADAL" clId="{471BA985-65B7-4DF9-95E1-A339FF4C2729}" dt="2021-05-31T10:16:15.114" v="32"/>
          <pc:sldLayoutMkLst>
            <pc:docMk/>
            <pc:sldMasterMk cId="686969306" sldId="2147483698"/>
            <pc:sldLayoutMk cId="2698528802" sldId="2147483701"/>
          </pc:sldLayoutMkLst>
          <pc:spChg chg="add">
            <ac:chgData name="Stals, Mark" userId="634ebf33-664d-4602-94d4-b8b884343817" providerId="ADAL" clId="{471BA985-65B7-4DF9-95E1-A339FF4C2729}" dt="2021-05-31T10:16:15.114" v="32"/>
            <ac:spMkLst>
              <pc:docMk/>
              <pc:sldMasterMk cId="686969306" sldId="2147483698"/>
              <pc:sldLayoutMk cId="2698528802" sldId="2147483701"/>
              <ac:spMk id="9" creationId="{AD5DD016-050B-4418-9E7A-B1AE55CDC488}"/>
            </ac:spMkLst>
          </pc:sp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2698528802" sldId="2147483701"/>
              <ac:picMk id="7" creationId="{63ADC45C-C1FD-452C-978E-D425BC1C5CC8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2698528802" sldId="2147483701"/>
              <ac:picMk id="8" creationId="{F0C6DDF3-DE69-4060-94DB-02E4CD90E30F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2698528802" sldId="2147483701"/>
              <ac:picMk id="10" creationId="{A781688C-81C9-4D43-B44F-9CA55455F7EE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2698528802" sldId="2147483701"/>
              <ac:picMk id="11" creationId="{DB846B06-EC8C-40F2-A5D3-E392669016A1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2698528802" sldId="2147483701"/>
              <ac:picMk id="12" creationId="{8C912E3B-A7D8-433B-9037-70A38DE608B0}"/>
            </ac:picMkLst>
          </pc:picChg>
          <pc:picChg chg="add">
            <ac:chgData name="Stals, Mark" userId="634ebf33-664d-4602-94d4-b8b884343817" providerId="ADAL" clId="{471BA985-65B7-4DF9-95E1-A339FF4C2729}" dt="2021-05-31T10:16:15.114" v="32"/>
            <ac:picMkLst>
              <pc:docMk/>
              <pc:sldMasterMk cId="686969306" sldId="2147483698"/>
              <pc:sldLayoutMk cId="2698528802" sldId="2147483701"/>
              <ac:picMk id="13" creationId="{71C9992D-2A92-4671-810E-35E8BC894307}"/>
            </ac:picMkLst>
          </pc:picChg>
        </pc:sldLayoutChg>
      </pc:sldMasterChg>
      <pc:sldMasterChg chg="modSldLayout">
        <pc:chgData name="Stals, Mark" userId="634ebf33-664d-4602-94d4-b8b884343817" providerId="ADAL" clId="{471BA985-65B7-4DF9-95E1-A339FF4C2729}" dt="2021-05-31T10:17:31.475" v="36"/>
        <pc:sldMasterMkLst>
          <pc:docMk/>
          <pc:sldMasterMk cId="3380062058" sldId="2147483698"/>
        </pc:sldMasterMkLst>
        <pc:sldLayoutChg chg="addSp">
          <pc:chgData name="Stals, Mark" userId="634ebf33-664d-4602-94d4-b8b884343817" providerId="ADAL" clId="{471BA985-65B7-4DF9-95E1-A339FF4C2729}" dt="2021-05-31T10:17:31.475" v="36"/>
          <pc:sldLayoutMkLst>
            <pc:docMk/>
            <pc:sldMasterMk cId="3380062058" sldId="2147483698"/>
            <pc:sldLayoutMk cId="1064279437" sldId="2147483699"/>
          </pc:sldLayoutMkLst>
          <pc:spChg chg="add">
            <ac:chgData name="Stals, Mark" userId="634ebf33-664d-4602-94d4-b8b884343817" providerId="ADAL" clId="{471BA985-65B7-4DF9-95E1-A339FF4C2729}" dt="2021-05-31T10:17:31.475" v="36"/>
            <ac:spMkLst>
              <pc:docMk/>
              <pc:sldMasterMk cId="3380062058" sldId="2147483698"/>
              <pc:sldLayoutMk cId="1064279437" sldId="2147483699"/>
              <ac:spMk id="8" creationId="{BF9761A4-B0B5-4318-9FB2-F95D4F5DC5DF}"/>
            </ac:spMkLst>
          </pc:sp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1064279437" sldId="2147483699"/>
              <ac:picMk id="7" creationId="{1EDA3309-042D-47B4-8F1C-083B85E49F63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1064279437" sldId="2147483699"/>
              <ac:picMk id="9" creationId="{1459710F-72E9-4CDA-86A5-14B23DA65909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1064279437" sldId="2147483699"/>
              <ac:picMk id="10" creationId="{262DC369-64C7-4C02-888B-AC84D4BD21C2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1064279437" sldId="2147483699"/>
              <ac:picMk id="11" creationId="{B1AFF09D-A13C-4A62-AB0E-8C0FFAB9B021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1064279437" sldId="2147483699"/>
              <ac:picMk id="12" creationId="{036E0D87-73FA-4315-892F-ED4C14DB91BA}"/>
            </ac:picMkLst>
          </pc:picChg>
        </pc:sldLayoutChg>
        <pc:sldLayoutChg chg="addSp">
          <pc:chgData name="Stals, Mark" userId="634ebf33-664d-4602-94d4-b8b884343817" providerId="ADAL" clId="{471BA985-65B7-4DF9-95E1-A339FF4C2729}" dt="2021-05-31T10:17:31.475" v="36"/>
          <pc:sldLayoutMkLst>
            <pc:docMk/>
            <pc:sldMasterMk cId="3380062058" sldId="2147483698"/>
            <pc:sldLayoutMk cId="2346268874" sldId="2147483701"/>
          </pc:sldLayoutMkLst>
          <pc:spChg chg="add">
            <ac:chgData name="Stals, Mark" userId="634ebf33-664d-4602-94d4-b8b884343817" providerId="ADAL" clId="{471BA985-65B7-4DF9-95E1-A339FF4C2729}" dt="2021-05-31T10:17:31.475" v="36"/>
            <ac:spMkLst>
              <pc:docMk/>
              <pc:sldMasterMk cId="3380062058" sldId="2147483698"/>
              <pc:sldLayoutMk cId="2346268874" sldId="2147483701"/>
              <ac:spMk id="9" creationId="{48ABE6F2-FFD1-422F-8EB7-EB96292618B2}"/>
            </ac:spMkLst>
          </pc:sp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2346268874" sldId="2147483701"/>
              <ac:picMk id="7" creationId="{D06CD38F-2CAF-4471-A13B-5A1CE4DF5D87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2346268874" sldId="2147483701"/>
              <ac:picMk id="8" creationId="{C86AC709-FAC3-4A62-8BB1-3CE81628F374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2346268874" sldId="2147483701"/>
              <ac:picMk id="10" creationId="{30AEF8D5-63E9-49F7-9F59-8A4D8212F272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2346268874" sldId="2147483701"/>
              <ac:picMk id="11" creationId="{636DB6C6-F8B5-4255-86A4-E75BF9793724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2346268874" sldId="2147483701"/>
              <ac:picMk id="12" creationId="{73F1A056-BC30-4377-B885-9AECEB09CBFE}"/>
            </ac:picMkLst>
          </pc:picChg>
          <pc:picChg chg="add">
            <ac:chgData name="Stals, Mark" userId="634ebf33-664d-4602-94d4-b8b884343817" providerId="ADAL" clId="{471BA985-65B7-4DF9-95E1-A339FF4C2729}" dt="2021-05-31T10:17:31.475" v="36"/>
            <ac:picMkLst>
              <pc:docMk/>
              <pc:sldMasterMk cId="3380062058" sldId="2147483698"/>
              <pc:sldLayoutMk cId="2346268874" sldId="2147483701"/>
              <ac:picMk id="13" creationId="{91AE9FFD-751D-4D30-B1F4-24667A789B3D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lijn_zw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6788"/>
            <a:ext cx="6858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718EDD-1BC8-4ED3-B302-0C4D1E7EDC4E}" type="datetime1">
              <a:rPr lang="en-US" altLang="nl-NL"/>
              <a:pPr/>
              <a:t>6/2/2021</a:t>
            </a:fld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2C1356-94E0-404A-8911-AC68975F84BA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6" name="TextBox 5"/>
          <p:cNvSpPr txBox="1"/>
          <p:nvPr/>
        </p:nvSpPr>
        <p:spPr>
          <a:xfrm>
            <a:off x="5692775" y="8561388"/>
            <a:ext cx="11938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US" altLang="nl-NL" sz="1000"/>
              <a:t>TMC Nederland</a:t>
            </a:r>
          </a:p>
        </p:txBody>
      </p:sp>
    </p:spTree>
    <p:extLst>
      <p:ext uri="{BB962C8B-B14F-4D97-AF65-F5344CB8AC3E}">
        <p14:creationId xmlns:p14="http://schemas.microsoft.com/office/powerpoint/2010/main" val="49366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906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906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/>
          <p:nvPr userDrawn="1"/>
        </p:nvSpPr>
        <p:spPr>
          <a:xfrm>
            <a:off x="8645525" y="6367463"/>
            <a:ext cx="1293813" cy="2476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US" altLang="nl-NL" sz="1000"/>
              <a:t>TMC Nederland</a:t>
            </a:r>
          </a:p>
        </p:txBody>
      </p:sp>
      <p:pic>
        <p:nvPicPr>
          <p:cNvPr id="7" name="Picture 10" descr="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3629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8" name="Picture 11" descr="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86046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9" name="Picture 12" descr="3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41212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0" name="Picture 13" descr="4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68794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974" y="4077481"/>
            <a:ext cx="8420100" cy="1026884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401" y="5058879"/>
            <a:ext cx="6934200" cy="82954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1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1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906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/>
          <p:nvPr userDrawn="1"/>
        </p:nvSpPr>
        <p:spPr>
          <a:xfrm>
            <a:off x="8645525" y="6367463"/>
            <a:ext cx="1293813" cy="2476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US" altLang="nl-NL" sz="1000"/>
              <a:t>TMC Nederland</a:t>
            </a:r>
          </a:p>
        </p:txBody>
      </p:sp>
      <p:pic>
        <p:nvPicPr>
          <p:cNvPr id="7" name="Picture 10" descr="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3629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8" name="Picture 11" descr="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86046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9" name="Picture 12" descr="3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41212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0" name="Picture 13" descr="4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68794" y="1524044"/>
            <a:ext cx="1524000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552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6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68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25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339"/>
            </a:gs>
            <a:gs pos="99001">
              <a:srgbClr val="003C63"/>
            </a:gs>
            <a:gs pos="100000">
              <a:srgbClr val="003C6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mc_beamer_donk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pic>
        <p:nvPicPr>
          <p:cNvPr id="1029" name="Picture 4" descr="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906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45525" y="6367463"/>
            <a:ext cx="1293813" cy="2476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US" altLang="nl-NL" sz="1000"/>
              <a:t>TMC Nederland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pitchFamily="-84" charset="-128"/>
          <a:cs typeface="ＭＳ Ｐゴシック" pitchFamily="-8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339"/>
            </a:gs>
            <a:gs pos="99001">
              <a:srgbClr val="003C63"/>
            </a:gs>
            <a:gs pos="100000">
              <a:srgbClr val="003C6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latin typeface="Arial" charset="0"/>
              </a:rPr>
              <a:t>TMC </a:t>
            </a:r>
            <a:r>
              <a:rPr lang="nl-NL" altLang="nl-NL" err="1">
                <a:latin typeface="Arial" charset="0"/>
              </a:rPr>
              <a:t>SummerSchool</a:t>
            </a:r>
            <a:r>
              <a:rPr lang="nl-NL" altLang="nl-NL">
                <a:latin typeface="Arial" charset="0"/>
              </a:rPr>
              <a:t> 2021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41425" y="5059363"/>
            <a:ext cx="7005930" cy="1332559"/>
          </a:xfrm>
        </p:spPr>
        <p:txBody>
          <a:bodyPr>
            <a:normAutofit lnSpcReduction="10000"/>
          </a:bodyPr>
          <a:lstStyle/>
          <a:p>
            <a:r>
              <a:rPr lang="nl-NL" altLang="nl-NL" dirty="0">
                <a:latin typeface="Arial" charset="0"/>
              </a:rPr>
              <a:t>Introductie Renderen met VUE</a:t>
            </a:r>
            <a:br>
              <a:rPr lang="nl-NL" altLang="nl-NL" dirty="0">
                <a:latin typeface="Arial" charset="0"/>
              </a:rPr>
            </a:br>
            <a:endParaRPr lang="nl-NL" altLang="nl-NL" dirty="0">
              <a:latin typeface="Arial" charset="0"/>
            </a:endParaRPr>
          </a:p>
          <a:p>
            <a:r>
              <a:rPr lang="nl-NL" altLang="nl-NL" sz="1600" dirty="0">
                <a:latin typeface="Arial" charset="0"/>
              </a:rPr>
              <a:t>Louis-Paul van Amerongen gemeente Amsterdam</a:t>
            </a:r>
          </a:p>
          <a:p>
            <a:r>
              <a:rPr lang="nl-NL" altLang="nl-NL" sz="1600" dirty="0">
                <a:solidFill>
                  <a:srgbClr val="FFFFFF"/>
                </a:solidFill>
                <a:latin typeface="Arial" charset="0"/>
              </a:rPr>
              <a:t>Mark Stals gemeente Eindhoven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7FC3C-8256-42CD-89BD-12AA657D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Post </a:t>
            </a:r>
            <a:r>
              <a:rPr lang="nl-NL" dirty="0" err="1"/>
              <a:t>Render</a:t>
            </a:r>
            <a:r>
              <a:rPr lang="nl-NL" dirty="0"/>
              <a:t> </a:t>
            </a:r>
            <a:r>
              <a:rPr lang="nl-NL" dirty="0" err="1"/>
              <a:t>settings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4FD7EE-C4AE-468F-A534-7E5FCE0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belangrijke waardevolle nieuwe functionaliteit zijn de Post </a:t>
            </a:r>
            <a:r>
              <a:rPr lang="nl-NL" dirty="0" err="1"/>
              <a:t>Render</a:t>
            </a:r>
            <a:r>
              <a:rPr lang="nl-NL" dirty="0"/>
              <a:t> </a:t>
            </a:r>
            <a:r>
              <a:rPr lang="nl-NL" dirty="0" err="1"/>
              <a:t>Settings</a:t>
            </a:r>
            <a:r>
              <a:rPr lang="nl-NL" dirty="0"/>
              <a:t>. Met deze uitgebreide opties kunnen achteraf globale belichtingsinstellingen gecorrigeerd worden.</a:t>
            </a:r>
          </a:p>
          <a:p>
            <a:r>
              <a:rPr lang="nl-NL" dirty="0"/>
              <a:t>Vanwege de vele licht- en materiaalinstellingen voordat je gaat renderen is </a:t>
            </a:r>
            <a:r>
              <a:rPr lang="nl-NL" dirty="0" err="1"/>
              <a:t>render</a:t>
            </a:r>
            <a:r>
              <a:rPr lang="nl-NL" dirty="0"/>
              <a:t> resultaat vooraf moeilijk te bepalen. </a:t>
            </a:r>
          </a:p>
          <a:p>
            <a:r>
              <a:rPr lang="nl-NL" dirty="0"/>
              <a:t>Met de Post </a:t>
            </a:r>
            <a:r>
              <a:rPr lang="nl-NL" dirty="0" err="1"/>
              <a:t>Render</a:t>
            </a:r>
            <a:r>
              <a:rPr lang="nl-NL" dirty="0"/>
              <a:t> </a:t>
            </a:r>
            <a:r>
              <a:rPr lang="nl-NL" dirty="0" err="1"/>
              <a:t>settings</a:t>
            </a:r>
            <a:r>
              <a:rPr lang="nl-NL" dirty="0"/>
              <a:t> zijn belangrijke belichtingsinstellingen zoals </a:t>
            </a:r>
            <a:r>
              <a:rPr lang="nl-NL" dirty="0" err="1"/>
              <a:t>Brightness</a:t>
            </a:r>
            <a:r>
              <a:rPr lang="nl-NL" dirty="0"/>
              <a:t>, Contrast en Gamma eenvoudig worden gecorrigeerd tot het gewenste resultaat.</a:t>
            </a:r>
          </a:p>
        </p:txBody>
      </p:sp>
    </p:spTree>
    <p:extLst>
      <p:ext uri="{BB962C8B-B14F-4D97-AF65-F5344CB8AC3E}">
        <p14:creationId xmlns:p14="http://schemas.microsoft.com/office/powerpoint/2010/main" val="358282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91641-9698-446B-A448-44BE562D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Post </a:t>
            </a:r>
            <a:r>
              <a:rPr lang="nl-NL" dirty="0" err="1"/>
              <a:t>Render</a:t>
            </a:r>
            <a:r>
              <a:rPr lang="nl-NL" dirty="0"/>
              <a:t> instellingen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232992-7A80-4743-96AB-CD48ADE4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01" y="1272941"/>
            <a:ext cx="6829526" cy="52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81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A65FB-FAA1-4618-B91E-2C965B66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 </a:t>
            </a:r>
            <a:r>
              <a:rPr lang="nl-NL" dirty="0" err="1"/>
              <a:t>Render</a:t>
            </a:r>
            <a:r>
              <a:rPr lang="nl-NL" dirty="0"/>
              <a:t> setting: </a:t>
            </a:r>
            <a:r>
              <a:rPr lang="nl-NL" dirty="0" err="1"/>
              <a:t>Relighting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D03828-0401-4E42-B9C7-C87FEAD4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deze uitgebreide opties kunnen achteraf de lichtinstellingen van de gebruikte lichtbronnen </a:t>
            </a:r>
            <a:r>
              <a:rPr lang="nl-NL" dirty="0" err="1"/>
              <a:t>Ambient</a:t>
            </a:r>
            <a:r>
              <a:rPr lang="nl-NL" dirty="0"/>
              <a:t>, Solar of Source </a:t>
            </a:r>
            <a:r>
              <a:rPr lang="nl-NL" dirty="0" err="1"/>
              <a:t>Lighting</a:t>
            </a:r>
            <a:r>
              <a:rPr lang="nl-NL" dirty="0"/>
              <a:t> aangepast worden.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358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B92AE-1E95-4793-A230-8651D903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 </a:t>
            </a:r>
            <a:r>
              <a:rPr lang="nl-NL" dirty="0" err="1"/>
              <a:t>Render</a:t>
            </a:r>
            <a:r>
              <a:rPr lang="nl-NL" dirty="0"/>
              <a:t> setting: </a:t>
            </a:r>
            <a:r>
              <a:rPr lang="nl-NL"/>
              <a:t>Relighting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310B40-442B-47B0-A531-690638002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7" y="1600200"/>
            <a:ext cx="59650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0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86CFD-F8E0-4323-AAB4-C66117D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Post </a:t>
            </a:r>
            <a:r>
              <a:rPr lang="nl-NL" dirty="0" err="1"/>
              <a:t>Render</a:t>
            </a:r>
            <a:r>
              <a:rPr lang="nl-NL" dirty="0"/>
              <a:t> Setting: NPR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15BD4A-41B3-42A8-A319-5036057D6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Met de NPR instellingen kunnen uitgebreide niet fotorealistische effecten worden toegevoegd. </a:t>
            </a:r>
            <a:r>
              <a:rPr lang="nl-NL" dirty="0" err="1"/>
              <a:t>Renders</a:t>
            </a:r>
            <a:r>
              <a:rPr lang="nl-NL" dirty="0"/>
              <a:t> kunnen erg </a:t>
            </a:r>
            <a:r>
              <a:rPr lang="nl-NL" dirty="0" err="1"/>
              <a:t>sketchy</a:t>
            </a:r>
            <a:r>
              <a:rPr lang="nl-NL" dirty="0"/>
              <a:t> worden getoond.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ED0545-4CA2-40D5-8834-4C065091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868" y="1600201"/>
            <a:ext cx="329251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77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3DD4D-D48F-4CAD-B2CA-17474DE4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 </a:t>
            </a:r>
            <a:r>
              <a:rPr lang="nl-NL" dirty="0" err="1"/>
              <a:t>Render</a:t>
            </a:r>
            <a:r>
              <a:rPr lang="nl-NL" dirty="0"/>
              <a:t> Setting: NPR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E988E8-50B3-49BB-A224-752D3171E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02" y="1600200"/>
            <a:ext cx="8498595" cy="4525963"/>
          </a:xfrm>
        </p:spPr>
      </p:pic>
    </p:spTree>
    <p:extLst>
      <p:ext uri="{BB962C8B-B14F-4D97-AF65-F5344CB8AC3E}">
        <p14:creationId xmlns:p14="http://schemas.microsoft.com/office/powerpoint/2010/main" val="227028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latin typeface="Arial" charset="0"/>
              </a:rPr>
              <a:t>VUE </a:t>
            </a:r>
            <a:r>
              <a:rPr lang="nl-NL" altLang="nl-NL" err="1">
                <a:latin typeface="Arial" charset="0"/>
              </a:rPr>
              <a:t>vs</a:t>
            </a:r>
            <a:r>
              <a:rPr lang="nl-NL" altLang="nl-NL">
                <a:latin typeface="Arial" charset="0"/>
              </a:rPr>
              <a:t> </a:t>
            </a:r>
            <a:r>
              <a:rPr lang="nl-NL" altLang="nl-NL" err="1">
                <a:latin typeface="Arial" charset="0"/>
              </a:rPr>
              <a:t>Luxology</a:t>
            </a:r>
            <a:endParaRPr lang="nl-NL" altLang="nl-NL">
              <a:latin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latin typeface="Arial" charset="0"/>
              </a:rPr>
              <a:t>De VUE (spreek uit View) </a:t>
            </a:r>
            <a:r>
              <a:rPr lang="nl-NL" altLang="nl-NL" err="1">
                <a:latin typeface="Arial" charset="0"/>
              </a:rPr>
              <a:t>render</a:t>
            </a:r>
            <a:r>
              <a:rPr lang="nl-NL" altLang="nl-NL">
                <a:latin typeface="Arial" charset="0"/>
              </a:rPr>
              <a:t> engine van </a:t>
            </a:r>
            <a:r>
              <a:rPr lang="nl-NL" altLang="nl-NL" err="1">
                <a:latin typeface="Arial" charset="0"/>
              </a:rPr>
              <a:t>E-on</a:t>
            </a:r>
            <a:r>
              <a:rPr lang="nl-NL" altLang="nl-NL">
                <a:latin typeface="Arial" charset="0"/>
              </a:rPr>
              <a:t> Software is de nieuwe </a:t>
            </a:r>
            <a:r>
              <a:rPr lang="nl-NL" altLang="nl-NL" err="1">
                <a:latin typeface="Arial" charset="0"/>
              </a:rPr>
              <a:t>render</a:t>
            </a:r>
            <a:r>
              <a:rPr lang="nl-NL" altLang="nl-NL">
                <a:latin typeface="Arial" charset="0"/>
              </a:rPr>
              <a:t> engine voor </a:t>
            </a:r>
            <a:r>
              <a:rPr lang="nl-NL" altLang="nl-NL" err="1">
                <a:latin typeface="Arial" charset="0"/>
              </a:rPr>
              <a:t>MicroStation</a:t>
            </a:r>
            <a:r>
              <a:rPr lang="nl-NL" altLang="nl-NL">
                <a:latin typeface="Arial" charset="0"/>
              </a:rPr>
              <a:t> CONNECT</a:t>
            </a:r>
          </a:p>
          <a:p>
            <a:pPr eaLnBrk="1" hangingPunct="1"/>
            <a:r>
              <a:rPr lang="nl-NL" altLang="nl-NL">
                <a:latin typeface="Arial" charset="0"/>
              </a:rPr>
              <a:t>In MS CE Update 15 is de Technology Preview beschikbar. Hierin is nog niet alle functionaliteit toegevoegd</a:t>
            </a:r>
          </a:p>
          <a:p>
            <a:pPr eaLnBrk="1" hangingPunct="1"/>
            <a:r>
              <a:rPr lang="nl-NL" altLang="nl-NL">
                <a:latin typeface="Arial" charset="0"/>
              </a:rPr>
              <a:t>In MS CE Update 16 wordt VUE volledig beschikbaar.</a:t>
            </a:r>
          </a:p>
          <a:p>
            <a:pPr eaLnBrk="1" hangingPunct="1"/>
            <a:r>
              <a:rPr lang="nl-NL" altLang="nl-NL" err="1">
                <a:latin typeface="Arial" charset="0"/>
              </a:rPr>
              <a:t>Renderengine</a:t>
            </a:r>
            <a:r>
              <a:rPr lang="nl-NL" altLang="nl-NL">
                <a:latin typeface="Arial" charset="0"/>
              </a:rPr>
              <a:t> </a:t>
            </a:r>
            <a:r>
              <a:rPr lang="nl-NL" altLang="nl-NL" err="1">
                <a:latin typeface="Arial" charset="0"/>
              </a:rPr>
              <a:t>Luxology</a:t>
            </a:r>
            <a:r>
              <a:rPr lang="nl-NL" altLang="nl-NL">
                <a:latin typeface="Arial" charset="0"/>
              </a:rPr>
              <a:t> van MODO wordt in MS CE Update 16 uitgeschakeld!</a:t>
            </a:r>
          </a:p>
          <a:p>
            <a:pPr eaLnBrk="1" hangingPunct="1"/>
            <a:endParaRPr lang="nl-NL" altLang="nl-NL">
              <a:latin typeface="Arial" charset="0"/>
            </a:endParaRPr>
          </a:p>
          <a:p>
            <a:pPr eaLnBrk="1" hangingPunct="1"/>
            <a:endParaRPr lang="nl-NL" altLang="nl-NL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bed, gebouw, kamer&#10;&#10;Automatisch gegenereerde beschrijving">
            <a:extLst>
              <a:ext uri="{FF2B5EF4-FFF2-40B4-BE49-F238E27FC236}">
                <a16:creationId xmlns:a16="http://schemas.microsoft.com/office/drawing/2014/main" id="{E390E30B-5C5A-4A04-8C71-F9E3746A4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1705490"/>
            <a:ext cx="7143750" cy="4019550"/>
          </a:xfrm>
        </p:spPr>
      </p:pic>
      <p:pic>
        <p:nvPicPr>
          <p:cNvPr id="7" name="Afbeelding 6" descr="Afbeelding met boom, gebouw, buiten&#10;&#10;Automatisch gegenereerde beschrijving">
            <a:extLst>
              <a:ext uri="{FF2B5EF4-FFF2-40B4-BE49-F238E27FC236}">
                <a16:creationId xmlns:a16="http://schemas.microsoft.com/office/drawing/2014/main" id="{62F65F57-66C3-4EFE-BCC3-3A4FCADC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130933"/>
            <a:ext cx="7377991" cy="4609074"/>
          </a:xfrm>
          <a:prstGeom prst="rect">
            <a:avLst/>
          </a:prstGeom>
        </p:spPr>
      </p:pic>
      <p:pic>
        <p:nvPicPr>
          <p:cNvPr id="9" name="Afbeelding 8" descr="Afbeelding met tekst, buiten, natuur&#10;&#10;Automatisch gegenereerde beschrijving">
            <a:extLst>
              <a:ext uri="{FF2B5EF4-FFF2-40B4-BE49-F238E27FC236}">
                <a16:creationId xmlns:a16="http://schemas.microsoft.com/office/drawing/2014/main" id="{E8F5AE13-E50A-417B-A884-52350417B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" y="1100382"/>
            <a:ext cx="9756559" cy="4714492"/>
          </a:xfrm>
          <a:prstGeom prst="rect">
            <a:avLst/>
          </a:prstGeom>
        </p:spPr>
      </p:pic>
      <p:pic>
        <p:nvPicPr>
          <p:cNvPr id="11" name="Afbeelding 10" descr="Afbeelding met tekst, gebouw, buiten, straat&#10;&#10;Automatisch gegenereerde beschrijving">
            <a:extLst>
              <a:ext uri="{FF2B5EF4-FFF2-40B4-BE49-F238E27FC236}">
                <a16:creationId xmlns:a16="http://schemas.microsoft.com/office/drawing/2014/main" id="{22F09A55-FCF5-44FB-BBEA-4727CAFF0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4" y="1100381"/>
            <a:ext cx="4452614" cy="4639625"/>
          </a:xfrm>
          <a:prstGeom prst="rect">
            <a:avLst/>
          </a:prstGeom>
        </p:spPr>
      </p:pic>
      <p:pic>
        <p:nvPicPr>
          <p:cNvPr id="13" name="Afbeelding 12" descr="Afbeelding met gebouw, tennisbaan, dak&#10;&#10;Automatisch gegenereerde beschrijving">
            <a:extLst>
              <a:ext uri="{FF2B5EF4-FFF2-40B4-BE49-F238E27FC236}">
                <a16:creationId xmlns:a16="http://schemas.microsoft.com/office/drawing/2014/main" id="{3F5E5602-DB95-4E12-A0B3-243CF044B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34" y="1100381"/>
            <a:ext cx="5768874" cy="46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Opgericht in 1997 in Frankrijk</a:t>
            </a:r>
          </a:p>
          <a:p>
            <a:pPr eaLnBrk="1" hangingPunct="1"/>
            <a:r>
              <a:rPr lang="en-US" altLang="nl-NL" err="1">
                <a:latin typeface="Arial" charset="0"/>
              </a:rPr>
              <a:t>Overgenomen</a:t>
            </a:r>
            <a:r>
              <a:rPr lang="en-US" altLang="nl-NL">
                <a:latin typeface="Arial" charset="0"/>
              </a:rPr>
              <a:t> door Bentley Systems in 2015</a:t>
            </a:r>
          </a:p>
          <a:p>
            <a:pPr eaLnBrk="1" hangingPunct="1"/>
            <a:r>
              <a:rPr lang="nl-NL" altLang="nl-NL" err="1">
                <a:latin typeface="Arial" charset="0"/>
              </a:rPr>
              <a:t>E-on</a:t>
            </a:r>
            <a:r>
              <a:rPr lang="nl-NL" altLang="nl-NL">
                <a:latin typeface="Arial" charset="0"/>
              </a:rPr>
              <a:t> software is een toonaangevende ontwikkelaar van oplossingen voor het creëren, animeren, renderen en integreren van natuurlijke 3D-omgevingen.</a:t>
            </a:r>
          </a:p>
          <a:p>
            <a:r>
              <a:rPr lang="nl-NL" altLang="nl-NL">
                <a:ea typeface="ＭＳ Ｐゴシック"/>
              </a:rPr>
              <a:t>Bekendste producten zijn </a:t>
            </a:r>
            <a:r>
              <a:rPr lang="nl-NL" altLang="nl-NL" err="1">
                <a:ea typeface="ＭＳ Ｐゴシック"/>
              </a:rPr>
              <a:t>renderengine</a:t>
            </a:r>
            <a:r>
              <a:rPr lang="nl-NL" altLang="nl-NL">
                <a:ea typeface="ＭＳ Ｐゴシック"/>
              </a:rPr>
              <a:t> VUE, </a:t>
            </a:r>
            <a:r>
              <a:rPr lang="nl-NL" altLang="nl-NL" err="1">
                <a:ea typeface="ＭＳ Ｐゴシック"/>
              </a:rPr>
              <a:t>PlantFactory</a:t>
            </a:r>
            <a:r>
              <a:rPr lang="nl-NL" altLang="nl-NL">
                <a:ea typeface="ＭＳ Ｐゴシック"/>
              </a:rPr>
              <a:t> en </a:t>
            </a:r>
            <a:r>
              <a:rPr lang="nl-NL" altLang="nl-NL" err="1">
                <a:ea typeface="ＭＳ Ｐゴシック"/>
              </a:rPr>
              <a:t>LumenRT</a:t>
            </a:r>
            <a:endParaRPr lang="nl-NL" altLang="nl-NL" err="1">
              <a:latin typeface="Arial" charset="0"/>
            </a:endParaRPr>
          </a:p>
          <a:p>
            <a:pPr eaLnBrk="1" hangingPunct="1"/>
            <a:r>
              <a:rPr lang="nl-NL" altLang="nl-NL">
                <a:latin typeface="Arial" charset="0"/>
              </a:rPr>
              <a:t>E-on-softwareproducten worden wereldwijd gebruikt door de film-, televisie-, architectuur-, game-, wetenschap-, onderwijs- en entertainmentindustrie.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1B48CA6-33FC-45A3-93F6-CCC4EA8F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452" y="408774"/>
            <a:ext cx="2361096" cy="1008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B6F10-FECC-4E87-9E28-66BEBF5D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VUE in </a:t>
            </a:r>
            <a:r>
              <a:rPr lang="nl-NL" err="1"/>
              <a:t>MicroStation</a:t>
            </a:r>
            <a:r>
              <a:rPr lang="nl-NL"/>
              <a:t> CONNECT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D1F3F5A-D502-4CE5-80F6-8D78966AC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664" y="1600200"/>
            <a:ext cx="5888671" cy="4525963"/>
          </a:xfrm>
        </p:spPr>
      </p:pic>
    </p:spTree>
    <p:extLst>
      <p:ext uri="{BB962C8B-B14F-4D97-AF65-F5344CB8AC3E}">
        <p14:creationId xmlns:p14="http://schemas.microsoft.com/office/powerpoint/2010/main" val="359774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1EFC79-17DD-45C8-B7A6-70FF8212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508247"/>
            <a:ext cx="8915400" cy="4525963"/>
          </a:xfrm>
        </p:spPr>
        <p:txBody>
          <a:bodyPr/>
          <a:lstStyle/>
          <a:p>
            <a:r>
              <a:rPr lang="nl-NL">
                <a:ea typeface="ＭＳ Ｐゴシック"/>
              </a:rPr>
              <a:t>Niet veranderd </a:t>
            </a:r>
            <a:endParaRPr lang="nl-NL"/>
          </a:p>
          <a:p>
            <a:pPr lvl="1"/>
            <a:r>
              <a:rPr lang="nl-NL"/>
              <a:t>materialen / </a:t>
            </a:r>
            <a:r>
              <a:rPr lang="nl-NL" err="1"/>
              <a:t>textures</a:t>
            </a:r>
            <a:r>
              <a:rPr lang="nl-NL"/>
              <a:t> en </a:t>
            </a:r>
            <a:r>
              <a:rPr lang="nl-NL" err="1"/>
              <a:t>Physically</a:t>
            </a:r>
            <a:r>
              <a:rPr lang="nl-NL"/>
              <a:t> </a:t>
            </a:r>
            <a:r>
              <a:rPr lang="nl-NL" err="1"/>
              <a:t>Based</a:t>
            </a:r>
            <a:r>
              <a:rPr lang="nl-NL"/>
              <a:t> </a:t>
            </a:r>
            <a:r>
              <a:rPr lang="nl-NL" err="1"/>
              <a:t>Materials</a:t>
            </a:r>
            <a:r>
              <a:rPr lang="nl-NL"/>
              <a:t> (PBR)</a:t>
            </a:r>
            <a:br>
              <a:rPr lang="nl-NL"/>
            </a:br>
            <a:r>
              <a:rPr lang="nl-NL" sz="1800"/>
              <a:t>PBR-materialen kunnen de </a:t>
            </a:r>
            <a:r>
              <a:rPr lang="nl-NL" sz="1800" err="1"/>
              <a:t>rendertijden</a:t>
            </a:r>
            <a:r>
              <a:rPr lang="nl-NL" sz="1800"/>
              <a:t> voor </a:t>
            </a:r>
            <a:r>
              <a:rPr lang="nl-NL" sz="1800" err="1"/>
              <a:t>ray</a:t>
            </a:r>
            <a:r>
              <a:rPr lang="nl-NL" sz="1800"/>
              <a:t> </a:t>
            </a:r>
            <a:r>
              <a:rPr lang="nl-NL" sz="1800" err="1"/>
              <a:t>tracing</a:t>
            </a:r>
            <a:r>
              <a:rPr lang="nl-NL" sz="1800"/>
              <a:t> drastisch verhogen, zowel bij de </a:t>
            </a:r>
            <a:r>
              <a:rPr lang="nl-NL" sz="1800" err="1"/>
              <a:t>Luxology</a:t>
            </a:r>
            <a:r>
              <a:rPr lang="nl-NL" sz="1800"/>
              <a:t> als de VUE </a:t>
            </a:r>
            <a:r>
              <a:rPr lang="nl-NL" sz="1800" err="1"/>
              <a:t>renderengine</a:t>
            </a:r>
            <a:r>
              <a:rPr lang="nl-NL" sz="1800"/>
              <a:t>. Dit komt doordat de meeste werkelijke materialen wazige (</a:t>
            </a:r>
            <a:r>
              <a:rPr lang="nl-NL" sz="1800" err="1"/>
              <a:t>blurry</a:t>
            </a:r>
            <a:r>
              <a:rPr lang="nl-NL" sz="1800"/>
              <a:t>) reflecties hebben, deze wazige reflecties kunnen de </a:t>
            </a:r>
            <a:r>
              <a:rPr lang="nl-NL" sz="1800" err="1"/>
              <a:t>rendertijden</a:t>
            </a:r>
            <a:r>
              <a:rPr lang="nl-NL" sz="1800"/>
              <a:t> voor elke </a:t>
            </a:r>
            <a:r>
              <a:rPr lang="nl-NL" sz="1800" err="1"/>
              <a:t>ray</a:t>
            </a:r>
            <a:r>
              <a:rPr lang="nl-NL" sz="1800"/>
              <a:t> tracer drastisch opdrijven maar hebben géén invloed op de </a:t>
            </a:r>
            <a:r>
              <a:rPr lang="nl-NL" sz="1800" err="1"/>
              <a:t>path</a:t>
            </a:r>
            <a:r>
              <a:rPr lang="nl-NL" sz="1800"/>
              <a:t> tracer</a:t>
            </a:r>
            <a:r>
              <a:rPr lang="nl-NL"/>
              <a:t>.</a:t>
            </a:r>
          </a:p>
          <a:p>
            <a:pPr lvl="1"/>
            <a:r>
              <a:rPr lang="nl-NL"/>
              <a:t>Algemeen uiterlijk </a:t>
            </a:r>
            <a:r>
              <a:rPr lang="nl-NL" err="1"/>
              <a:t>Render</a:t>
            </a:r>
            <a:r>
              <a:rPr lang="nl-NL"/>
              <a:t> dialoogvenster</a:t>
            </a:r>
          </a:p>
          <a:p>
            <a:pPr lvl="1"/>
            <a:r>
              <a:rPr lang="nl-NL"/>
              <a:t>Light Manager</a:t>
            </a:r>
            <a:br>
              <a:rPr lang="nl-NL"/>
            </a:br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72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2B2BF9-0995-4CAE-8FC1-07C54601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1740"/>
            <a:ext cx="8915400" cy="5744423"/>
          </a:xfrm>
        </p:spPr>
        <p:txBody>
          <a:bodyPr/>
          <a:lstStyle/>
          <a:p>
            <a:r>
              <a:rPr lang="nl-NL" dirty="0"/>
              <a:t>Nieuw / veranderd</a:t>
            </a:r>
          </a:p>
          <a:p>
            <a:pPr lvl="1"/>
            <a:r>
              <a:rPr lang="nl-NL" dirty="0"/>
              <a:t>VUE Ray Tracer en VUE </a:t>
            </a:r>
            <a:r>
              <a:rPr lang="nl-NL" dirty="0" err="1"/>
              <a:t>Path</a:t>
            </a:r>
            <a:r>
              <a:rPr lang="nl-NL" dirty="0"/>
              <a:t> Tracer</a:t>
            </a:r>
          </a:p>
          <a:p>
            <a:pPr lvl="1"/>
            <a:r>
              <a:rPr lang="nl-NL" dirty="0" err="1"/>
              <a:t>Atmosphere</a:t>
            </a:r>
            <a:r>
              <a:rPr lang="nl-NL" dirty="0"/>
              <a:t> </a:t>
            </a:r>
            <a:r>
              <a:rPr lang="nl-NL" dirty="0" err="1"/>
              <a:t>Settings</a:t>
            </a:r>
            <a:r>
              <a:rPr lang="nl-NL" dirty="0"/>
              <a:t> (i.p.v. Environment </a:t>
            </a:r>
            <a:r>
              <a:rPr lang="nl-NL" dirty="0" err="1"/>
              <a:t>Settings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Render</a:t>
            </a:r>
            <a:r>
              <a:rPr lang="nl-NL" dirty="0"/>
              <a:t> </a:t>
            </a:r>
            <a:r>
              <a:rPr lang="nl-NL" dirty="0" err="1"/>
              <a:t>presets</a:t>
            </a:r>
            <a:endParaRPr lang="nl-NL" dirty="0"/>
          </a:p>
          <a:p>
            <a:pPr lvl="1"/>
            <a:r>
              <a:rPr lang="nl-NL" dirty="0"/>
              <a:t>Post </a:t>
            </a:r>
            <a:r>
              <a:rPr lang="nl-NL" dirty="0" err="1"/>
              <a:t>render</a:t>
            </a:r>
            <a:r>
              <a:rPr lang="nl-NL" dirty="0"/>
              <a:t> </a:t>
            </a:r>
            <a:r>
              <a:rPr lang="nl-NL" dirty="0" err="1"/>
              <a:t>settings</a:t>
            </a:r>
            <a:endParaRPr lang="nl-NL" dirty="0"/>
          </a:p>
          <a:p>
            <a:pPr lvl="2"/>
            <a:r>
              <a:rPr lang="nl-NL" dirty="0"/>
              <a:t>Algemene post </a:t>
            </a:r>
            <a:r>
              <a:rPr lang="nl-NL" dirty="0" err="1"/>
              <a:t>render</a:t>
            </a:r>
            <a:r>
              <a:rPr lang="nl-NL" dirty="0"/>
              <a:t> </a:t>
            </a:r>
            <a:r>
              <a:rPr lang="nl-NL" dirty="0" err="1"/>
              <a:t>settings</a:t>
            </a:r>
            <a:endParaRPr lang="nl-NL" dirty="0"/>
          </a:p>
          <a:p>
            <a:pPr lvl="2"/>
            <a:r>
              <a:rPr lang="nl-NL" dirty="0" err="1"/>
              <a:t>Relighting</a:t>
            </a:r>
            <a:r>
              <a:rPr lang="nl-NL" dirty="0"/>
              <a:t>!</a:t>
            </a:r>
          </a:p>
          <a:p>
            <a:pPr lvl="2"/>
            <a:r>
              <a:rPr lang="nl-NL" dirty="0"/>
              <a:t>NPR </a:t>
            </a:r>
            <a:r>
              <a:rPr lang="nl-NL" dirty="0" err="1"/>
              <a:t>settinng</a:t>
            </a:r>
            <a:r>
              <a:rPr lang="nl-NL" dirty="0"/>
              <a:t> (Non Photo </a:t>
            </a:r>
            <a:r>
              <a:rPr lang="nl-NL" dirty="0" err="1"/>
              <a:t>Realistic</a:t>
            </a:r>
            <a:r>
              <a:rPr lang="nl-NL" dirty="0"/>
              <a:t>) </a:t>
            </a:r>
          </a:p>
          <a:p>
            <a:pPr lvl="1"/>
            <a:endParaRPr lang="nl-NL" dirty="0"/>
          </a:p>
          <a:p>
            <a:r>
              <a:rPr lang="nl-NL" dirty="0" err="1"/>
              <a:t>Render</a:t>
            </a:r>
            <a:r>
              <a:rPr lang="nl-NL" dirty="0"/>
              <a:t> </a:t>
            </a:r>
            <a:r>
              <a:rPr lang="nl-NL" dirty="0" err="1"/>
              <a:t>presets</a:t>
            </a:r>
            <a:r>
              <a:rPr lang="nl-NL" dirty="0"/>
              <a:t> worden beschikbaar in MS CE update 16</a:t>
            </a:r>
          </a:p>
          <a:p>
            <a:r>
              <a:rPr lang="nl-NL" dirty="0"/>
              <a:t>De VUE </a:t>
            </a:r>
            <a:r>
              <a:rPr lang="nl-NL" dirty="0" err="1"/>
              <a:t>Path</a:t>
            </a:r>
            <a:r>
              <a:rPr lang="nl-NL" dirty="0"/>
              <a:t> Tracer werkt alleen als de Intel en/of NVIDIA drivers geüpdatet zijn!</a:t>
            </a:r>
          </a:p>
        </p:txBody>
      </p:sp>
    </p:spTree>
    <p:extLst>
      <p:ext uri="{BB962C8B-B14F-4D97-AF65-F5344CB8AC3E}">
        <p14:creationId xmlns:p14="http://schemas.microsoft.com/office/powerpoint/2010/main" val="209777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8DE58-302E-41FF-9284-DE43AA60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PathTracing</a:t>
            </a:r>
            <a:r>
              <a:rPr lang="nl-NL"/>
              <a:t> </a:t>
            </a:r>
            <a:r>
              <a:rPr lang="nl-NL" err="1"/>
              <a:t>vs</a:t>
            </a:r>
            <a:r>
              <a:rPr lang="nl-NL"/>
              <a:t> </a:t>
            </a:r>
            <a:r>
              <a:rPr lang="nl-NL" err="1"/>
              <a:t>RayTracing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F7913-B036-4D35-915F-41162BB4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Path</a:t>
            </a:r>
            <a:r>
              <a:rPr lang="nl-NL" dirty="0"/>
              <a:t> </a:t>
            </a:r>
            <a:r>
              <a:rPr lang="nl-NL" dirty="0" err="1"/>
              <a:t>Tracing</a:t>
            </a:r>
            <a:r>
              <a:rPr lang="nl-NL" dirty="0"/>
              <a:t> is een verbeterde vorm van Ray </a:t>
            </a:r>
            <a:r>
              <a:rPr lang="nl-NL" dirty="0" err="1"/>
              <a:t>Tracing</a:t>
            </a:r>
            <a:endParaRPr lang="nl-NL" dirty="0"/>
          </a:p>
          <a:p>
            <a:r>
              <a:rPr lang="nl-NL" dirty="0"/>
              <a:t>I.p.v. een lichtstraal per pixel in een richting worden er meerdere lichtstralen in alle richtingen berekent</a:t>
            </a:r>
          </a:p>
          <a:p>
            <a:r>
              <a:rPr lang="nl-NL" dirty="0"/>
              <a:t>De VUE </a:t>
            </a:r>
            <a:r>
              <a:rPr lang="nl-NL" dirty="0" err="1"/>
              <a:t>Path</a:t>
            </a:r>
            <a:r>
              <a:rPr lang="nl-NL" dirty="0"/>
              <a:t> Tracer gebruikt niet alleen de CPU en alle </a:t>
            </a:r>
            <a:r>
              <a:rPr lang="nl-NL" dirty="0" err="1"/>
              <a:t>cores</a:t>
            </a:r>
            <a:r>
              <a:rPr lang="nl-NL" dirty="0"/>
              <a:t> (</a:t>
            </a:r>
            <a:r>
              <a:rPr lang="nl-NL" dirty="0" err="1"/>
              <a:t>threads</a:t>
            </a:r>
            <a:r>
              <a:rPr lang="nl-NL" dirty="0"/>
              <a:t>) maar ook alle </a:t>
            </a:r>
            <a:r>
              <a:rPr lang="nl-NL" dirty="0" err="1"/>
              <a:t>GPU's</a:t>
            </a:r>
            <a:r>
              <a:rPr lang="nl-NL" dirty="0"/>
              <a:t> in uw systeem die </a:t>
            </a:r>
            <a:r>
              <a:rPr lang="nl-NL" dirty="0" err="1"/>
              <a:t>OpenCL</a:t>
            </a:r>
            <a:r>
              <a:rPr lang="nl-NL" dirty="0"/>
              <a:t> ondersteunen</a:t>
            </a:r>
          </a:p>
          <a:p>
            <a:r>
              <a:rPr lang="nl-NL" dirty="0"/>
              <a:t>Eigenschap van een </a:t>
            </a:r>
            <a:r>
              <a:rPr lang="nl-NL" dirty="0" err="1"/>
              <a:t>Path</a:t>
            </a:r>
            <a:r>
              <a:rPr lang="nl-NL" dirty="0"/>
              <a:t> Tracer is dat er ruis ontstaat, hoe hoger de kwaliteit des te lager de ruis, met </a:t>
            </a:r>
            <a:r>
              <a:rPr lang="nl-NL" dirty="0" err="1"/>
              <a:t>Denoiser</a:t>
            </a:r>
            <a:r>
              <a:rPr lang="nl-NL" dirty="0"/>
              <a:t> kun je dat proces versnellen</a:t>
            </a:r>
          </a:p>
        </p:txBody>
      </p:sp>
    </p:spTree>
    <p:extLst>
      <p:ext uri="{BB962C8B-B14F-4D97-AF65-F5344CB8AC3E}">
        <p14:creationId xmlns:p14="http://schemas.microsoft.com/office/powerpoint/2010/main" val="311113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C0925-CD27-48C8-AF97-16B27EAB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Atmosphere</a:t>
            </a:r>
            <a:r>
              <a:rPr lang="nl-NL"/>
              <a:t> </a:t>
            </a:r>
            <a:r>
              <a:rPr lang="nl-NL" err="1"/>
              <a:t>Settings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A4B95-F8DD-4114-B100-A7F1FE9F8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76" y="1626833"/>
            <a:ext cx="8915400" cy="4525963"/>
          </a:xfrm>
        </p:spPr>
        <p:txBody>
          <a:bodyPr/>
          <a:lstStyle/>
          <a:p>
            <a:r>
              <a:rPr lang="nl-NL" dirty="0"/>
              <a:t>Met de </a:t>
            </a:r>
            <a:r>
              <a:rPr lang="nl-NL" dirty="0" err="1"/>
              <a:t>Atmosphere</a:t>
            </a:r>
            <a:r>
              <a:rPr lang="nl-NL" dirty="0"/>
              <a:t> </a:t>
            </a:r>
            <a:r>
              <a:rPr lang="nl-NL" dirty="0" err="1"/>
              <a:t>Settings</a:t>
            </a:r>
            <a:r>
              <a:rPr lang="nl-NL" dirty="0"/>
              <a:t> is het mogelijk </a:t>
            </a:r>
            <a:r>
              <a:rPr lang="nl-NL" dirty="0" err="1"/>
              <a:t>renders</a:t>
            </a:r>
            <a:r>
              <a:rPr lang="nl-NL" dirty="0"/>
              <a:t> te maken met een werkelijke </a:t>
            </a:r>
            <a:r>
              <a:rPr lang="nl-NL" dirty="0" err="1"/>
              <a:t>atmospherische</a:t>
            </a:r>
            <a:r>
              <a:rPr lang="nl-NL" dirty="0"/>
              <a:t> achtergrond zoals, mist, nevel, regenbogen, echte wolken, regen, sneeuw en zon in plaats van een plaatje van een lucht als achtergrond.  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F4C16FB-49AB-4FED-89F6-F91343378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" r="2866"/>
          <a:stretch/>
        </p:blipFill>
        <p:spPr>
          <a:xfrm>
            <a:off x="1136342" y="3286403"/>
            <a:ext cx="3471169" cy="26289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358F62-93FE-429B-A413-479B6BF52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3"/>
          <a:stretch/>
        </p:blipFill>
        <p:spPr>
          <a:xfrm>
            <a:off x="4971541" y="3276878"/>
            <a:ext cx="3675309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7310"/>
      </p:ext>
    </p:extLst>
  </p:cSld>
  <p:clrMapOvr>
    <a:masterClrMapping/>
  </p:clrMapOvr>
</p:sld>
</file>

<file path=ppt/theme/theme1.xml><?xml version="1.0" encoding="utf-8"?>
<a:theme xmlns:a="http://schemas.openxmlformats.org/drawingml/2006/main" name="tmc_beamer">
  <a:themeElements>
    <a:clrScheme name="Custom 2">
      <a:dk1>
        <a:srgbClr val="003C63"/>
      </a:dk1>
      <a:lt1>
        <a:sysClr val="window" lastClr="FFFFFF"/>
      </a:lt1>
      <a:dk2>
        <a:srgbClr val="003C63"/>
      </a:dk2>
      <a:lt2>
        <a:srgbClr val="76B6F2"/>
      </a:lt2>
      <a:accent1>
        <a:srgbClr val="67A1C3"/>
      </a:accent1>
      <a:accent2>
        <a:srgbClr val="D7D5CA"/>
      </a:accent2>
      <a:accent3>
        <a:srgbClr val="640F10"/>
      </a:accent3>
      <a:accent4>
        <a:srgbClr val="3E7881"/>
      </a:accent4>
      <a:accent5>
        <a:srgbClr val="C1853E"/>
      </a:accent5>
      <a:accent6>
        <a:srgbClr val="7A96B0"/>
      </a:accent6>
      <a:hlink>
        <a:srgbClr val="FA8716"/>
      </a:hlink>
      <a:folHlink>
        <a:srgbClr val="E44D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presentatiesheets Summerschool 2021</Template>
  <TotalTime>561</TotalTime>
  <Words>546</Words>
  <Application>Microsoft Office PowerPoint</Application>
  <PresentationFormat>A4 (210 x 297 mm)</PresentationFormat>
  <Paragraphs>48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Arial</vt:lpstr>
      <vt:lpstr>tmc_beamer</vt:lpstr>
      <vt:lpstr>TMC SummerSchool 2021</vt:lpstr>
      <vt:lpstr>VUE vs Luxology</vt:lpstr>
      <vt:lpstr>PowerPoint-presentatie</vt:lpstr>
      <vt:lpstr>PowerPoint-presentatie</vt:lpstr>
      <vt:lpstr>VUE in MicroStation CONNECT</vt:lpstr>
      <vt:lpstr>PowerPoint-presentatie</vt:lpstr>
      <vt:lpstr>PowerPoint-presentatie</vt:lpstr>
      <vt:lpstr>PathTracing vs RayTracing</vt:lpstr>
      <vt:lpstr>Atmosphere Settings</vt:lpstr>
      <vt:lpstr>Algemene Post Render settings</vt:lpstr>
      <vt:lpstr>Algemene Post Render instellingen</vt:lpstr>
      <vt:lpstr>Post Render setting: Relighting</vt:lpstr>
      <vt:lpstr>Post Render setting: Relighting</vt:lpstr>
      <vt:lpstr>Post Render Setting: NPR</vt:lpstr>
      <vt:lpstr>Post Render Setting: NPR</vt:lpstr>
    </vt:vector>
  </TitlesOfParts>
  <Company>Hunter Repacker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Dolf de Rooij</dc:creator>
  <cp:lastModifiedBy>Stals, Mark</cp:lastModifiedBy>
  <cp:revision>14</cp:revision>
  <dcterms:created xsi:type="dcterms:W3CDTF">2016-03-18T15:57:27Z</dcterms:created>
  <dcterms:modified xsi:type="dcterms:W3CDTF">2021-06-02T07:45:33Z</dcterms:modified>
</cp:coreProperties>
</file>