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70" r:id="rId5"/>
    <p:sldId id="267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7BA5C7-E3E5-4403-9CA7-6C10CD6A1233}" v="11" dt="2022-06-04T06:54:10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9065"/>
            <a:ext cx="12192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/>
          <p:nvPr userDrawn="1"/>
        </p:nvSpPr>
        <p:spPr>
          <a:xfrm>
            <a:off x="10640648" y="6367463"/>
            <a:ext cx="1592385" cy="2343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r" eaLnBrk="1" hangingPunct="1"/>
            <a:r>
              <a:rPr lang="en-US" altLang="nl-NL" sz="923"/>
              <a:t>TMC Nederland</a:t>
            </a:r>
          </a:p>
        </p:txBody>
      </p:sp>
      <p:pic>
        <p:nvPicPr>
          <p:cNvPr id="7" name="Picture 10" descr="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09083" y="1524044"/>
            <a:ext cx="1875692" cy="15240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8" name="Picture 11" descr="2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2827" y="1524044"/>
            <a:ext cx="1875692" cy="15240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9" name="Picture 12" descr="3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35339" y="1524044"/>
            <a:ext cx="1875692" cy="15240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10" name="Picture 13" descr="4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61594" y="1524044"/>
            <a:ext cx="1875692" cy="15240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8737" y="4077481"/>
            <a:ext cx="10363200" cy="1026884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879" y="5058881"/>
            <a:ext cx="8534400" cy="82954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4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3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9065"/>
            <a:ext cx="12192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/>
          <p:nvPr userDrawn="1"/>
        </p:nvSpPr>
        <p:spPr>
          <a:xfrm>
            <a:off x="10640648" y="6367463"/>
            <a:ext cx="1592385" cy="2343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r" eaLnBrk="1" hangingPunct="1"/>
            <a:r>
              <a:rPr lang="en-US" altLang="nl-NL" sz="923"/>
              <a:t>TMC Nederland</a:t>
            </a:r>
          </a:p>
        </p:txBody>
      </p:sp>
      <p:pic>
        <p:nvPicPr>
          <p:cNvPr id="7" name="Picture 10" descr="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09083" y="1524044"/>
            <a:ext cx="1875692" cy="15240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8" name="Picture 11" descr="2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2827" y="1524044"/>
            <a:ext cx="1875692" cy="15240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9" name="Picture 12" descr="3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35339" y="1524044"/>
            <a:ext cx="1875692" cy="15240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10" name="Picture 13" descr="4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61594" y="1524044"/>
            <a:ext cx="1875692" cy="15240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rmAutofit/>
          </a:bodyPr>
          <a:lstStyle>
            <a:lvl1pPr algn="l">
              <a:defRPr sz="2954" b="1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9312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9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0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1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3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07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0415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580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339"/>
            </a:gs>
            <a:gs pos="99001">
              <a:srgbClr val="003C63"/>
            </a:gs>
            <a:gs pos="100000">
              <a:srgbClr val="003C6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mc_beamer_donke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pic>
        <p:nvPicPr>
          <p:cNvPr id="1029" name="Picture 4" descr="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9065"/>
            <a:ext cx="12192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40648" y="6367463"/>
            <a:ext cx="1592385" cy="2343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r" eaLnBrk="1" hangingPunct="1"/>
            <a:r>
              <a:rPr lang="en-US" altLang="nl-NL" sz="923"/>
              <a:t>TMC Nederland</a:t>
            </a:r>
          </a:p>
        </p:txBody>
      </p:sp>
    </p:spTree>
    <p:extLst>
      <p:ext uri="{BB962C8B-B14F-4D97-AF65-F5344CB8AC3E}">
        <p14:creationId xmlns:p14="http://schemas.microsoft.com/office/powerpoint/2010/main" val="794700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22041" rtl="0" eaLnBrk="1" fontAlgn="base" hangingPunct="1">
        <a:spcBef>
          <a:spcPct val="0"/>
        </a:spcBef>
        <a:spcAft>
          <a:spcPct val="0"/>
        </a:spcAft>
        <a:defRPr sz="2954" kern="1200">
          <a:solidFill>
            <a:schemeClr val="tx1"/>
          </a:solidFill>
          <a:latin typeface="Arial"/>
          <a:ea typeface="ＭＳ Ｐゴシック" pitchFamily="-84" charset="-128"/>
          <a:cs typeface="ＭＳ Ｐゴシック" pitchFamily="-84" charset="-128"/>
        </a:defRPr>
      </a:lvl1pPr>
      <a:lvl2pPr algn="ctr" defTabSz="422041" rtl="0" eaLnBrk="1" fontAlgn="base" hangingPunct="1">
        <a:spcBef>
          <a:spcPct val="0"/>
        </a:spcBef>
        <a:spcAft>
          <a:spcPct val="0"/>
        </a:spcAft>
        <a:defRPr sz="2954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22041" rtl="0" eaLnBrk="1" fontAlgn="base" hangingPunct="1">
        <a:spcBef>
          <a:spcPct val="0"/>
        </a:spcBef>
        <a:spcAft>
          <a:spcPct val="0"/>
        </a:spcAft>
        <a:defRPr sz="2954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22041" rtl="0" eaLnBrk="1" fontAlgn="base" hangingPunct="1">
        <a:spcBef>
          <a:spcPct val="0"/>
        </a:spcBef>
        <a:spcAft>
          <a:spcPct val="0"/>
        </a:spcAft>
        <a:defRPr sz="2954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22041" rtl="0" eaLnBrk="1" fontAlgn="base" hangingPunct="1">
        <a:spcBef>
          <a:spcPct val="0"/>
        </a:spcBef>
        <a:spcAft>
          <a:spcPct val="0"/>
        </a:spcAft>
        <a:defRPr sz="2954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5pPr>
      <a:lvl6pPr marL="422041" algn="ctr" defTabSz="422041" rtl="0" eaLnBrk="1" fontAlgn="base" hangingPunct="1">
        <a:spcBef>
          <a:spcPct val="0"/>
        </a:spcBef>
        <a:spcAft>
          <a:spcPct val="0"/>
        </a:spcAft>
        <a:defRPr sz="2954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6pPr>
      <a:lvl7pPr marL="844083" algn="ctr" defTabSz="422041" rtl="0" eaLnBrk="1" fontAlgn="base" hangingPunct="1">
        <a:spcBef>
          <a:spcPct val="0"/>
        </a:spcBef>
        <a:spcAft>
          <a:spcPct val="0"/>
        </a:spcAft>
        <a:defRPr sz="2954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7pPr>
      <a:lvl8pPr marL="1266124" algn="ctr" defTabSz="422041" rtl="0" eaLnBrk="1" fontAlgn="base" hangingPunct="1">
        <a:spcBef>
          <a:spcPct val="0"/>
        </a:spcBef>
        <a:spcAft>
          <a:spcPct val="0"/>
        </a:spcAft>
        <a:defRPr sz="2954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8pPr>
      <a:lvl9pPr marL="1688165" algn="ctr" defTabSz="422041" rtl="0" eaLnBrk="1" fontAlgn="base" hangingPunct="1">
        <a:spcBef>
          <a:spcPct val="0"/>
        </a:spcBef>
        <a:spcAft>
          <a:spcPct val="0"/>
        </a:spcAft>
        <a:defRPr sz="2954">
          <a:solidFill>
            <a:schemeClr val="tx1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16531" indent="-316531" algn="l" defTabSz="42204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15" kern="1200">
          <a:solidFill>
            <a:schemeClr val="tx1"/>
          </a:solidFill>
          <a:latin typeface="Arial"/>
          <a:ea typeface="ＭＳ Ｐゴシック" pitchFamily="-84" charset="-128"/>
          <a:cs typeface="ＭＳ Ｐゴシック" pitchFamily="-84" charset="-128"/>
        </a:defRPr>
      </a:lvl1pPr>
      <a:lvl2pPr marL="685817" indent="-263776" algn="l" defTabSz="42204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46" kern="1200">
          <a:solidFill>
            <a:schemeClr val="tx1"/>
          </a:solidFill>
          <a:latin typeface="Arial"/>
          <a:ea typeface="ＭＳ Ｐゴシック" pitchFamily="-84" charset="-128"/>
          <a:cs typeface="+mn-cs"/>
        </a:defRPr>
      </a:lvl2pPr>
      <a:lvl3pPr marL="1055103" indent="-211021" algn="l" defTabSz="42204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46" kern="1200">
          <a:solidFill>
            <a:schemeClr val="tx1"/>
          </a:solidFill>
          <a:latin typeface="Arial"/>
          <a:ea typeface="ＭＳ Ｐゴシック" pitchFamily="-84" charset="-128"/>
          <a:cs typeface="+mn-cs"/>
        </a:defRPr>
      </a:lvl3pPr>
      <a:lvl4pPr marL="1477145" indent="-211021" algn="l" defTabSz="42204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ＭＳ Ｐゴシック" pitchFamily="-84" charset="-128"/>
          <a:cs typeface="+mn-cs"/>
        </a:defRPr>
      </a:lvl4pPr>
      <a:lvl5pPr marL="1899186" indent="-211021" algn="l" defTabSz="42204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77" kern="1200">
          <a:solidFill>
            <a:schemeClr val="tx1"/>
          </a:solidFill>
          <a:latin typeface="Arial"/>
          <a:ea typeface="ＭＳ Ｐゴシック" pitchFamily="-84" charset="-128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OneDrive\OneDrive%20-%20Gemeente%20Amsterdam\Projecten\Koninginneweg\Verzonden\2022-01-03%20Uitgangspunten%203D%20model\Koninginneweg%20-%20Bovenaanzicht%20-%20Uitgangspunten%20Informatiemodel%20dd%2003-01-2021.pdf" TargetMode="External"/><Relationship Id="rId2" Type="http://schemas.openxmlformats.org/officeDocument/2006/relationships/hyperlink" Target="file:///D:\OneDrive\OneDrive%20-%20Gemeente%20Amsterdam\Projecten\Koninginneweg\In%20Bewerking\TMC%20Summerschool\Summerschool%20-%201%20Auto%20Aanpassen%20van%20Corridor.mkv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OneDrive\OneDrive%20-%20Gemeente%20Amsterdam\Projecten\Koninginneweg\In%20Bewerking\TMC%20Summerschool\Summerschool%20-%202%20Gegevens%20banden.mp40001-17700.mkv" TargetMode="External"/><Relationship Id="rId2" Type="http://schemas.openxmlformats.org/officeDocument/2006/relationships/hyperlink" Target="file:///D:\OneDrive\OneDrive%20-%20Gemeente%20Amsterdam\Projecten\Koninginneweg\In%20Bewerking\TMC%20Summerschool\Summerschool%20-%201%20Auto%20Aanpassen%20van%20Corridor.mkv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file:///D:\OneDrive\OneDrive%20-%20Gemeente%20Amsterdam\Projecten\Koninginneweg\In%20Bewerking\TMC%20Summerschool\Summerschool%20-%204%20Clash.mkv0001-22243.mp4" TargetMode="External"/><Relationship Id="rId4" Type="http://schemas.openxmlformats.org/officeDocument/2006/relationships/hyperlink" Target="file:///D:\OneDrive\OneDrive%20-%20Gemeente%20Amsterdam\Projecten\Koninginneweg\In%20Bewerking\TMC%20Summerschool\Summerschool%20-%203%20Hoogtemaatvoering.mkv0001-22243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altLang="nl-NL" dirty="0">
                <a:latin typeface="Arial" charset="0"/>
              </a:rPr>
              <a:t>TMC </a:t>
            </a:r>
            <a:r>
              <a:rPr lang="nl-NL" altLang="nl-NL" dirty="0" err="1">
                <a:latin typeface="Arial" charset="0"/>
              </a:rPr>
              <a:t>SummerSchool</a:t>
            </a:r>
            <a:r>
              <a:rPr lang="nl-NL" altLang="nl-NL" dirty="0">
                <a:latin typeface="Arial" charset="0"/>
              </a:rPr>
              <a:t> 2022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69931" y="4933951"/>
            <a:ext cx="8612218" cy="1230054"/>
          </a:xfrm>
        </p:spPr>
        <p:txBody>
          <a:bodyPr>
            <a:normAutofit/>
          </a:bodyPr>
          <a:lstStyle/>
          <a:p>
            <a:r>
              <a:rPr lang="nl-NL" altLang="nl-NL" dirty="0">
                <a:latin typeface="Arial" charset="0"/>
              </a:rPr>
              <a:t>Stedelijke werkomgeving voor </a:t>
            </a:r>
            <a:r>
              <a:rPr lang="nl-NL" altLang="nl-NL" dirty="0" err="1">
                <a:latin typeface="Arial" charset="0"/>
              </a:rPr>
              <a:t>OpenRoads</a:t>
            </a:r>
            <a:r>
              <a:rPr lang="nl-NL" altLang="nl-NL" dirty="0">
                <a:latin typeface="Arial" charset="0"/>
              </a:rPr>
              <a:t> Designer in de praktijk</a:t>
            </a:r>
          </a:p>
          <a:p>
            <a:br>
              <a:rPr lang="nl-NL" altLang="nl-NL" dirty="0">
                <a:latin typeface="Arial" charset="0"/>
              </a:rPr>
            </a:br>
            <a:r>
              <a:rPr lang="nl-NL" altLang="nl-NL" sz="1800" dirty="0">
                <a:latin typeface="Arial" charset="0"/>
              </a:rPr>
              <a:t>Project: Koninginneweg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De opdracht:</a:t>
            </a:r>
          </a:p>
        </p:txBody>
      </p:sp>
      <p:sp>
        <p:nvSpPr>
          <p:cNvPr id="2" name="Ondertite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3D model!</a:t>
            </a:r>
          </a:p>
          <a:p>
            <a:endParaRPr lang="nl-NL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99164A5A-ADF2-8E06-63AB-A0064253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34" y="2030483"/>
            <a:ext cx="7687559" cy="432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2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Een (3D) informatiemodel:</a:t>
            </a:r>
          </a:p>
        </p:txBody>
      </p:sp>
      <p:sp>
        <p:nvSpPr>
          <p:cNvPr id="2" name="Ondertite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Hoe kan een 3D model of corridor snel worden aangepast aan een nieuw ontwerp?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>
            <a:hlinkClick r:id="rId3" action="ppaction://hlinkfile"/>
            <a:extLst>
              <a:ext uri="{FF2B5EF4-FFF2-40B4-BE49-F238E27FC236}">
                <a16:creationId xmlns:a16="http://schemas.microsoft.com/office/drawing/2014/main" id="{AD70C6CB-C07B-72C6-E693-FEB9FB17B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1972"/>
            <a:ext cx="12192000" cy="263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9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Een (3D) informatiemodel:</a:t>
            </a:r>
          </a:p>
        </p:txBody>
      </p:sp>
      <p:sp>
        <p:nvSpPr>
          <p:cNvPr id="2" name="Ondertite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strike="sngStrik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Hoe kan een 3D model of corridor snel worden aangepast aan een nieuw ontwerp?</a:t>
            </a:r>
            <a:endParaRPr lang="nl-NL" sz="2400" strike="sngStrik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Hoe kunnen tussentijds hoeveelheden worden aangeleverd?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/>
              </a:rPr>
              <a:t>Hoe kunnen uitgangspunten (in het verticale profiel) inzichtelijk worden gemaakt?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/>
              </a:rPr>
              <a:t>Hoe kan het  3d model getoetst worden op conflicten 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/>
              </a:rPr>
              <a:t>a.h.v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/>
              </a:rPr>
              <a:t>. een 3D model afkomstig van een andere partij?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9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Resultaat:</a:t>
            </a:r>
          </a:p>
        </p:txBody>
      </p:sp>
      <p:sp>
        <p:nvSpPr>
          <p:cNvPr id="2" name="Ondertite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A1832A0-7F4F-2144-276E-DCCA71315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57" y="1673876"/>
            <a:ext cx="9090339" cy="46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42902"/>
      </p:ext>
    </p:extLst>
  </p:cSld>
  <p:clrMapOvr>
    <a:masterClrMapping/>
  </p:clrMapOvr>
</p:sld>
</file>

<file path=ppt/theme/theme1.xml><?xml version="1.0" encoding="utf-8"?>
<a:theme xmlns:a="http://schemas.openxmlformats.org/drawingml/2006/main" name="tmc_beamer">
  <a:themeElements>
    <a:clrScheme name="Custom 2">
      <a:dk1>
        <a:srgbClr val="003C63"/>
      </a:dk1>
      <a:lt1>
        <a:sysClr val="window" lastClr="FFFFFF"/>
      </a:lt1>
      <a:dk2>
        <a:srgbClr val="003C63"/>
      </a:dk2>
      <a:lt2>
        <a:srgbClr val="76B6F2"/>
      </a:lt2>
      <a:accent1>
        <a:srgbClr val="67A1C3"/>
      </a:accent1>
      <a:accent2>
        <a:srgbClr val="D7D5CA"/>
      </a:accent2>
      <a:accent3>
        <a:srgbClr val="640F10"/>
      </a:accent3>
      <a:accent4>
        <a:srgbClr val="3E7881"/>
      </a:accent4>
      <a:accent5>
        <a:srgbClr val="C1853E"/>
      </a:accent5>
      <a:accent6>
        <a:srgbClr val="7A96B0"/>
      </a:accent6>
      <a:hlink>
        <a:srgbClr val="FA8716"/>
      </a:hlink>
      <a:folHlink>
        <a:srgbClr val="E44D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110</Words>
  <Application>Microsoft Office PowerPoint</Application>
  <PresentationFormat>Breedbeeld</PresentationFormat>
  <Paragraphs>13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tmc_beamer</vt:lpstr>
      <vt:lpstr>TMC SummerSchool 2022</vt:lpstr>
      <vt:lpstr>De opdracht:</vt:lpstr>
      <vt:lpstr>Een (3D) informatiemodel:</vt:lpstr>
      <vt:lpstr>Een (3D) informatiemodel:</vt:lpstr>
      <vt:lpstr>Resultaat: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TMC SummerSchool 2022</dc:title>
  <dc:creator>Louis-Paul van Amerongen</dc:creator>
  <cp:lastModifiedBy>Louis-Paul van Amerongen</cp:lastModifiedBy>
  <cp:revision>3</cp:revision>
  <dcterms:created xsi:type="dcterms:W3CDTF">2022-06-01T13:33:08Z</dcterms:created>
  <dcterms:modified xsi:type="dcterms:W3CDTF">2022-06-13T12:44:11Z</dcterms:modified>
</cp:coreProperties>
</file>