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596" r:id="rId4"/>
    <p:sldId id="59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5A6DA-9062-4B8D-9322-853F1262D0F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C37D1-40B5-481E-89BD-0F29BF6383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2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="0" i="0" dirty="0" err="1">
                <a:solidFill>
                  <a:srgbClr val="212529"/>
                </a:solidFill>
                <a:effectLst/>
              </a:rPr>
              <a:t>Dè</a:t>
            </a:r>
            <a:r>
              <a:rPr lang="nl-NL" b="0" i="0" dirty="0">
                <a:solidFill>
                  <a:srgbClr val="212529"/>
                </a:solidFill>
                <a:effectLst/>
              </a:rPr>
              <a:t> alles-in-1-tool voor elke MicroStation tekenaar.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i="0" dirty="0">
                <a:solidFill>
                  <a:srgbClr val="212529"/>
                </a:solidFill>
                <a:effectLst/>
              </a:rPr>
              <a:t>Bespaar tijd en voorkom fouten in het ontwerpproces.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01A26-2668-4147-BE11-11FAAFE80989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48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5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50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2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25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68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8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7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5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11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7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ACEF-3E76-49A4-AC18-DFE6F516D658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6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joosten@cyclomedia.com" TargetMode="External"/><Relationship Id="rId2" Type="http://schemas.openxmlformats.org/officeDocument/2006/relationships/hyperlink" Target="mailto:dnouwens@thepeoplegroup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Straver@thepeoplegroup.nl" TargetMode="External"/><Relationship Id="rId5" Type="http://schemas.openxmlformats.org/officeDocument/2006/relationships/hyperlink" Target="mailto:DMaes@thepeoplegroup.nl" TargetMode="External"/><Relationship Id="rId4" Type="http://schemas.openxmlformats.org/officeDocument/2006/relationships/hyperlink" Target="mailto:CBrunink@cyclomedi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1450731"/>
            <a:ext cx="7772400" cy="1250340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TMC </a:t>
            </a:r>
            <a:r>
              <a:rPr lang="en-US" sz="3600" dirty="0" err="1">
                <a:latin typeface="Arial Black" panose="020B0A04020102020204" pitchFamily="34" charset="0"/>
              </a:rPr>
              <a:t>Summerschool</a:t>
            </a:r>
            <a:r>
              <a:rPr lang="en-US" sz="3600" dirty="0">
                <a:latin typeface="Arial Black" panose="020B0A04020102020204" pitchFamily="34" charset="0"/>
              </a:rPr>
              <a:t> 2023 Workshop Street Smart</a:t>
            </a:r>
            <a:endParaRPr lang="nl-NL" sz="3600" dirty="0">
              <a:latin typeface="Arial Black" panose="020B0A040201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7000" y="2933822"/>
            <a:ext cx="6858000" cy="1655762"/>
          </a:xfrm>
          <a:noFill/>
        </p:spPr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Door:</a:t>
            </a:r>
          </a:p>
          <a:p>
            <a:r>
              <a:rPr lang="nl-NL" dirty="0">
                <a:latin typeface="Arial Black" panose="020B0A04020102020204" pitchFamily="34" charset="0"/>
              </a:rPr>
              <a:t>Derk Nouwens (The People Group)</a:t>
            </a:r>
          </a:p>
          <a:p>
            <a:r>
              <a:rPr lang="nl-NL" dirty="0" err="1">
                <a:latin typeface="Arial Black" panose="020B0A04020102020204" pitchFamily="34" charset="0"/>
              </a:rPr>
              <a:t>Falco</a:t>
            </a:r>
            <a:r>
              <a:rPr lang="nl-NL" dirty="0">
                <a:latin typeface="Arial Black" panose="020B0A04020102020204" pitchFamily="34" charset="0"/>
              </a:rPr>
              <a:t> Joosten (</a:t>
            </a:r>
            <a:r>
              <a:rPr lang="nl-NL" dirty="0" err="1">
                <a:latin typeface="Arial Black" panose="020B0A04020102020204" pitchFamily="34" charset="0"/>
              </a:rPr>
              <a:t>Cyclomedia</a:t>
            </a:r>
            <a:r>
              <a:rPr lang="nl-NL" dirty="0"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710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459" y="1565030"/>
            <a:ext cx="2949178" cy="1432198"/>
          </a:xfrm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Agenda Workshop: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1390" y="1565030"/>
            <a:ext cx="6493063" cy="5011616"/>
          </a:xfrm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Introductie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Workshop Optimize </a:t>
            </a:r>
            <a:r>
              <a:rPr lang="nl-NL" sz="2400" dirty="0" err="1">
                <a:latin typeface="Arial Black" panose="020B0A04020102020204" pitchFamily="34" charset="0"/>
              </a:rPr>
              <a:t>StreetSmart</a:t>
            </a:r>
            <a:r>
              <a:rPr lang="nl-NL" sz="2400" dirty="0">
                <a:latin typeface="Arial Black" panose="020B0A04020102020204" pitchFamily="34" charset="0"/>
              </a:rPr>
              <a:t> CE, </a:t>
            </a:r>
            <a:r>
              <a:rPr lang="nl-NL" sz="2000" dirty="0">
                <a:latin typeface="Arial Black" panose="020B0A04020102020204" pitchFamily="34" charset="0"/>
              </a:rPr>
              <a:t>Interactieve knoppensessie toekomstige release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Live demo door </a:t>
            </a:r>
            <a:r>
              <a:rPr lang="nl-NL" sz="2400" dirty="0" err="1">
                <a:latin typeface="Arial Black" panose="020B0A04020102020204" pitchFamily="34" charset="0"/>
              </a:rPr>
              <a:t>Cyclomedia</a:t>
            </a:r>
            <a:r>
              <a:rPr lang="nl-NL" sz="2400" dirty="0">
                <a:latin typeface="Arial Black" panose="020B0A04020102020204" pitchFamily="34" charset="0"/>
              </a:rPr>
              <a:t>, </a:t>
            </a:r>
            <a:r>
              <a:rPr lang="nl-NL" sz="2000" dirty="0">
                <a:latin typeface="Arial Black" panose="020B0A04020102020204" pitchFamily="34" charset="0"/>
              </a:rPr>
              <a:t>nieuwe 3D functies in Street Smart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Vragen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1459" y="3165230"/>
            <a:ext cx="2593070" cy="3411416"/>
          </a:xfrm>
          <a:noFill/>
        </p:spPr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We laten jullie </a:t>
            </a:r>
            <a:r>
              <a:rPr lang="nl-NL" dirty="0" err="1">
                <a:latin typeface="Arial Black" panose="020B0A04020102020204" pitchFamily="34" charset="0"/>
              </a:rPr>
              <a:t>kennis-maken</a:t>
            </a:r>
            <a:r>
              <a:rPr lang="nl-NL" dirty="0">
                <a:latin typeface="Arial Black" panose="020B0A04020102020204" pitchFamily="34" charset="0"/>
              </a:rPr>
              <a:t> met Street Smart van </a:t>
            </a:r>
            <a:r>
              <a:rPr lang="nl-NL" dirty="0" err="1">
                <a:latin typeface="Arial Black" panose="020B0A04020102020204" pitchFamily="34" charset="0"/>
              </a:rPr>
              <a:t>Cyclomedia</a:t>
            </a:r>
            <a:r>
              <a:rPr lang="nl-NL" dirty="0">
                <a:latin typeface="Arial Black" panose="020B0A04020102020204" pitchFamily="34" charset="0"/>
              </a:rPr>
              <a:t> i.c.m. </a:t>
            </a:r>
            <a:r>
              <a:rPr lang="nl-NL" dirty="0" err="1">
                <a:latin typeface="Arial Black" panose="020B0A04020102020204" pitchFamily="34" charset="0"/>
              </a:rPr>
              <a:t>MicroStation</a:t>
            </a:r>
            <a:r>
              <a:rPr lang="nl-NL" dirty="0">
                <a:latin typeface="Arial Black" panose="020B0A04020102020204" pitchFamily="34" charset="0"/>
              </a:rPr>
              <a:t> en Optimize </a:t>
            </a:r>
            <a:r>
              <a:rPr lang="nl-NL" dirty="0" err="1">
                <a:latin typeface="Arial Black" panose="020B0A04020102020204" pitchFamily="34" charset="0"/>
              </a:rPr>
              <a:t>StreetSmart</a:t>
            </a:r>
            <a:r>
              <a:rPr lang="nl-NL" dirty="0">
                <a:latin typeface="Arial Black" panose="020B0A04020102020204" pitchFamily="34" charset="0"/>
              </a:rPr>
              <a:t> CE van The People Group.</a:t>
            </a:r>
          </a:p>
        </p:txBody>
      </p:sp>
    </p:spTree>
    <p:extLst>
      <p:ext uri="{BB962C8B-B14F-4D97-AF65-F5344CB8AC3E}">
        <p14:creationId xmlns:p14="http://schemas.microsoft.com/office/powerpoint/2010/main" val="281497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09FEB7-C36F-4DEE-BA74-4634B537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078781-F4FA-479F-9912-92D8C692C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10229"/>
          <a:stretch/>
        </p:blipFill>
        <p:spPr>
          <a:xfrm>
            <a:off x="9971809" y="0"/>
            <a:ext cx="1819276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A418194-826B-4BD4-B151-CA2982770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9C97577-69A6-4A3C-8B02-A271A473CE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10229"/>
          <a:stretch/>
        </p:blipFill>
        <p:spPr>
          <a:xfrm>
            <a:off x="10210800" y="0"/>
            <a:ext cx="1819276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2650" y="1402619"/>
            <a:ext cx="7886700" cy="1325563"/>
          </a:xfrm>
          <a:noFill/>
        </p:spPr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Vragen??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152650" y="3068576"/>
            <a:ext cx="7886700" cy="3565648"/>
          </a:xfrm>
          <a:noFill/>
        </p:spPr>
        <p:txBody>
          <a:bodyPr>
            <a:normAutofit/>
          </a:bodyPr>
          <a:lstStyle/>
          <a:p>
            <a:r>
              <a:rPr lang="nl-NL" sz="2000" dirty="0">
                <a:latin typeface="Arial Black" panose="020B0A04020102020204" pitchFamily="34" charset="0"/>
              </a:rPr>
              <a:t>Nog andere vragen neem contact op met ons</a:t>
            </a:r>
          </a:p>
          <a:p>
            <a:pPr lvl="1"/>
            <a:r>
              <a:rPr lang="nl-NL" sz="1600" dirty="0">
                <a:latin typeface="Arial Black" panose="020B0A04020102020204" pitchFamily="34" charset="0"/>
              </a:rPr>
              <a:t>Derk: 	</a:t>
            </a:r>
            <a:r>
              <a:rPr lang="nl-NL" sz="1600" dirty="0">
                <a:latin typeface="Arial Black" panose="020B0A04020102020204" pitchFamily="34" charset="0"/>
                <a:hlinkClick r:id="rId2"/>
              </a:rPr>
              <a:t>dnouwens@thepeoplegroup.nl</a:t>
            </a:r>
            <a:endParaRPr lang="nl-NL" sz="1600" dirty="0">
              <a:latin typeface="Arial Black" panose="020B0A04020102020204" pitchFamily="34" charset="0"/>
            </a:endParaRPr>
          </a:p>
          <a:p>
            <a:pPr lvl="1"/>
            <a:r>
              <a:rPr lang="nl-NL" sz="1600" dirty="0" err="1">
                <a:latin typeface="Arial Black" panose="020B0A04020102020204" pitchFamily="34" charset="0"/>
              </a:rPr>
              <a:t>Falco</a:t>
            </a:r>
            <a:r>
              <a:rPr lang="nl-NL" sz="1600" dirty="0">
                <a:latin typeface="Arial Black" panose="020B0A04020102020204" pitchFamily="34" charset="0"/>
              </a:rPr>
              <a:t>:	</a:t>
            </a:r>
            <a:r>
              <a:rPr lang="nl-NL" sz="1600" dirty="0">
                <a:latin typeface="Arial Black" panose="020B0A04020102020204" pitchFamily="34" charset="0"/>
                <a:hlinkClick r:id="rId3"/>
              </a:rPr>
              <a:t>fjoosten@cyclomedia.com</a:t>
            </a:r>
            <a:endParaRPr lang="nl-NL" sz="1600" dirty="0">
              <a:latin typeface="Arial Black" panose="020B0A04020102020204" pitchFamily="34" charset="0"/>
            </a:endParaRPr>
          </a:p>
          <a:p>
            <a:pPr lvl="1"/>
            <a:endParaRPr lang="nl-NL" sz="16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Wil je ook Street Smart aanschaffen neem contact op met </a:t>
            </a:r>
            <a:r>
              <a:rPr lang="nl-NL" sz="2000" dirty="0" err="1">
                <a:latin typeface="Arial Black" panose="020B0A04020102020204" pitchFamily="34" charset="0"/>
              </a:rPr>
              <a:t>Cyclomedia</a:t>
            </a:r>
            <a:r>
              <a:rPr lang="nl-NL" sz="2000" dirty="0">
                <a:latin typeface="Arial Black" panose="020B0A04020102020204" pitchFamily="34" charset="0"/>
              </a:rPr>
              <a:t> en/of The People Group</a:t>
            </a:r>
          </a:p>
          <a:p>
            <a:pPr lvl="1"/>
            <a:r>
              <a:rPr lang="nl-NL" sz="1600" dirty="0">
                <a:latin typeface="Arial Black" panose="020B0A04020102020204" pitchFamily="34" charset="0"/>
              </a:rPr>
              <a:t>Corné:	</a:t>
            </a:r>
            <a:r>
              <a:rPr lang="nl-NL" sz="1600" dirty="0">
                <a:latin typeface="Arial Black" panose="020B0A04020102020204" pitchFamily="34" charset="0"/>
                <a:hlinkClick r:id="rId4"/>
              </a:rPr>
              <a:t>CBrunink@cyclomedia.com</a:t>
            </a:r>
            <a:endParaRPr lang="nl-NL" sz="1600" dirty="0">
              <a:latin typeface="Arial Black" panose="020B0A04020102020204" pitchFamily="34" charset="0"/>
            </a:endParaRPr>
          </a:p>
          <a:p>
            <a:pPr lvl="1"/>
            <a:r>
              <a:rPr lang="nl-NL" sz="1600" dirty="0">
                <a:latin typeface="Arial Black" panose="020B0A04020102020204" pitchFamily="34" charset="0"/>
              </a:rPr>
              <a:t>Daan:	</a:t>
            </a:r>
            <a:r>
              <a:rPr lang="nl-NL" sz="1600" dirty="0">
                <a:latin typeface="Arial Black" panose="020B0A04020102020204" pitchFamily="34" charset="0"/>
                <a:hlinkClick r:id="rId5"/>
              </a:rPr>
              <a:t>DMaes@thepeoplegroup.nl</a:t>
            </a:r>
            <a:endParaRPr lang="nl-NL" sz="1600" dirty="0">
              <a:latin typeface="Arial Black" panose="020B0A04020102020204" pitchFamily="34" charset="0"/>
            </a:endParaRPr>
          </a:p>
          <a:p>
            <a:pPr lvl="1"/>
            <a:r>
              <a:rPr lang="nl-NL" sz="1600" dirty="0">
                <a:latin typeface="Arial Black" panose="020B0A04020102020204" pitchFamily="34" charset="0"/>
              </a:rPr>
              <a:t>Bert:	</a:t>
            </a:r>
            <a:r>
              <a:rPr lang="nl-NL" sz="1600" dirty="0">
                <a:latin typeface="Arial Black" panose="020B0A04020102020204" pitchFamily="34" charset="0"/>
                <a:hlinkClick r:id="rId6"/>
              </a:rPr>
              <a:t>BStraver@thepeoplegroup.nl</a:t>
            </a:r>
            <a:endParaRPr lang="nl-NL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909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huisstijl Summerschool 2017.potx [Alleen-lezen]" id="{9D31DF45-03B0-42FA-B771-3452E64C405D}" vid="{EED407BE-578F-4A4B-BAC8-AA9F8A3BF4E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huisstijl Summerschool 2018</Template>
  <TotalTime>30</TotalTime>
  <Words>154</Words>
  <Application>Microsoft Office PowerPoint</Application>
  <PresentationFormat>Breedbeeld</PresentationFormat>
  <Paragraphs>22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Kantoorthema</vt:lpstr>
      <vt:lpstr>TMC Summerschool 2023 Workshop Street Smart</vt:lpstr>
      <vt:lpstr>Agenda Workshop:</vt:lpstr>
      <vt:lpstr>PowerPoint-presentatie</vt:lpstr>
      <vt:lpstr>PowerPoint-presentatie</vt:lpstr>
      <vt:lpstr>Vragen??</vt:lpstr>
    </vt:vector>
  </TitlesOfParts>
  <Company>kentet Unattendeds ©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Mattijs Bekkers</dc:creator>
  <cp:lastModifiedBy>Derk Nouwens | The People Group</cp:lastModifiedBy>
  <cp:revision>8</cp:revision>
  <dcterms:created xsi:type="dcterms:W3CDTF">2018-10-20T05:06:10Z</dcterms:created>
  <dcterms:modified xsi:type="dcterms:W3CDTF">2023-06-14T09:39:43Z</dcterms:modified>
</cp:coreProperties>
</file>