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57" r:id="rId4"/>
  </p:sldMasterIdLst>
  <p:notesMasterIdLst>
    <p:notesMasterId r:id="rId29"/>
  </p:notesMasterIdLst>
  <p:sldIdLst>
    <p:sldId id="284" r:id="rId5"/>
    <p:sldId id="295" r:id="rId6"/>
    <p:sldId id="294" r:id="rId7"/>
    <p:sldId id="311" r:id="rId8"/>
    <p:sldId id="297" r:id="rId9"/>
    <p:sldId id="292" r:id="rId10"/>
    <p:sldId id="298" r:id="rId11"/>
    <p:sldId id="293" r:id="rId12"/>
    <p:sldId id="299" r:id="rId13"/>
    <p:sldId id="302" r:id="rId14"/>
    <p:sldId id="304" r:id="rId15"/>
    <p:sldId id="306" r:id="rId16"/>
    <p:sldId id="307" r:id="rId17"/>
    <p:sldId id="308" r:id="rId18"/>
    <p:sldId id="309" r:id="rId19"/>
    <p:sldId id="310" r:id="rId20"/>
    <p:sldId id="313" r:id="rId21"/>
    <p:sldId id="314" r:id="rId22"/>
    <p:sldId id="318" r:id="rId23"/>
    <p:sldId id="301" r:id="rId24"/>
    <p:sldId id="321" r:id="rId25"/>
    <p:sldId id="319" r:id="rId26"/>
    <p:sldId id="316" r:id="rId27"/>
    <p:sldId id="286" r:id="rId28"/>
  </p:sldIdLst>
  <p:sldSz cx="12192000" cy="6858000"/>
  <p:notesSz cx="6858000" cy="9144000"/>
  <p:defaultTextStyle>
    <a:defPPr marL="0" marR="0" indent="0" algn="l" defTabSz="121917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2191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1D1D1B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609585" algn="l" defTabSz="12191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1D1D1B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1219170" algn="l" defTabSz="12191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1D1D1B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828754" algn="l" defTabSz="12191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1D1D1B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2438339" algn="l" defTabSz="12191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1D1D1B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3047924" algn="l" defTabSz="12191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1D1D1B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3657509" algn="l" defTabSz="12191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1D1D1B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4267093" algn="l" defTabSz="12191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1D1D1B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4876678" algn="l" defTabSz="121917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1D1D1B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DC6C5F"/>
    <a:srgbClr val="DC5B4F"/>
    <a:srgbClr val="DC291E"/>
    <a:srgbClr val="585858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1E191B-D5B7-435B-9507-F7C9239FCD16}" v="3998" dt="2023-06-13T14:51:21.64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1D1D1B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BCB"/>
          </a:solidFill>
        </a:fill>
      </a:tcStyle>
    </a:wholeTbl>
    <a:band2H>
      <a:tcTxStyle/>
      <a:tcStyle>
        <a:tcBdr/>
        <a:fill>
          <a:solidFill>
            <a:srgbClr val="E7E7E7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D1D1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D1D1B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1D1D1B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1D1D1B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5CBCA"/>
          </a:solidFill>
        </a:fill>
      </a:tcStyle>
    </a:wholeTbl>
    <a:band2H>
      <a:tcTxStyle/>
      <a:tcStyle>
        <a:tcBdr/>
        <a:fill>
          <a:solidFill>
            <a:srgbClr val="FAE7E6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1D1D1B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AEACD"/>
          </a:solidFill>
        </a:fill>
      </a:tcStyle>
    </a:wholeTbl>
    <a:band2H>
      <a:tcTxStyle/>
      <a:tcStyle>
        <a:tcBdr/>
        <a:fill>
          <a:solidFill>
            <a:srgbClr val="EDF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1D1D1B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CDD"/>
          </a:solidFill>
        </a:fill>
      </a:tcStyle>
    </a:wholeTbl>
    <a:band2H>
      <a:tcTxStyle/>
      <a:tcStyle>
        <a:tcBdr/>
        <a:fill>
          <a:solidFill>
            <a:srgbClr val="EEEEEF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1D1D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7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1D1D1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1D1D1B"/>
              </a:solidFill>
              <a:prstDash val="solid"/>
              <a:round/>
            </a:ln>
          </a:top>
          <a:bottom>
            <a:ln w="25400" cap="flat">
              <a:solidFill>
                <a:srgbClr val="1D1D1B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1D1D1B"/>
              </a:solidFill>
              <a:prstDash val="solid"/>
              <a:round/>
            </a:ln>
          </a:top>
          <a:bottom>
            <a:ln w="25400" cap="flat">
              <a:solidFill>
                <a:srgbClr val="1D1D1B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1D1D1B"/>
      </a:tcTxStyle>
      <a:tcStyle>
        <a:tcBdr>
          <a:left>
            <a:ln w="12700" cap="flat">
              <a:solidFill>
                <a:srgbClr val="1D1D1B"/>
              </a:solidFill>
              <a:prstDash val="solid"/>
              <a:round/>
            </a:ln>
          </a:left>
          <a:right>
            <a:ln w="12700" cap="flat">
              <a:solidFill>
                <a:srgbClr val="1D1D1B"/>
              </a:solidFill>
              <a:prstDash val="solid"/>
              <a:round/>
            </a:ln>
          </a:right>
          <a:top>
            <a:ln w="12700" cap="flat">
              <a:solidFill>
                <a:srgbClr val="1D1D1B"/>
              </a:solidFill>
              <a:prstDash val="solid"/>
              <a:round/>
            </a:ln>
          </a:top>
          <a:bottom>
            <a:ln w="12700" cap="flat">
              <a:solidFill>
                <a:srgbClr val="1D1D1B"/>
              </a:solidFill>
              <a:prstDash val="solid"/>
              <a:round/>
            </a:ln>
          </a:bottom>
          <a:insideH>
            <a:ln w="12700" cap="flat">
              <a:solidFill>
                <a:srgbClr val="1D1D1B"/>
              </a:solidFill>
              <a:prstDash val="solid"/>
              <a:round/>
            </a:ln>
          </a:insideH>
          <a:insideV>
            <a:ln w="12700" cap="flat">
              <a:solidFill>
                <a:srgbClr val="1D1D1B"/>
              </a:solidFill>
              <a:prstDash val="solid"/>
              <a:round/>
            </a:ln>
          </a:insideV>
        </a:tcBdr>
        <a:fill>
          <a:solidFill>
            <a:srgbClr val="1D1D1B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1D1D1B"/>
      </a:tcTxStyle>
      <a:tcStyle>
        <a:tcBdr>
          <a:left>
            <a:ln w="12700" cap="flat">
              <a:solidFill>
                <a:srgbClr val="1D1D1B"/>
              </a:solidFill>
              <a:prstDash val="solid"/>
              <a:round/>
            </a:ln>
          </a:left>
          <a:right>
            <a:ln w="12700" cap="flat">
              <a:solidFill>
                <a:srgbClr val="1D1D1B"/>
              </a:solidFill>
              <a:prstDash val="solid"/>
              <a:round/>
            </a:ln>
          </a:right>
          <a:top>
            <a:ln w="12700" cap="flat">
              <a:solidFill>
                <a:srgbClr val="1D1D1B"/>
              </a:solidFill>
              <a:prstDash val="solid"/>
              <a:round/>
            </a:ln>
          </a:top>
          <a:bottom>
            <a:ln w="12700" cap="flat">
              <a:solidFill>
                <a:srgbClr val="1D1D1B"/>
              </a:solidFill>
              <a:prstDash val="solid"/>
              <a:round/>
            </a:ln>
          </a:bottom>
          <a:insideH>
            <a:ln w="12700" cap="flat">
              <a:solidFill>
                <a:srgbClr val="1D1D1B"/>
              </a:solidFill>
              <a:prstDash val="solid"/>
              <a:round/>
            </a:ln>
          </a:insideH>
          <a:insideV>
            <a:ln w="12700" cap="flat">
              <a:solidFill>
                <a:srgbClr val="1D1D1B"/>
              </a:solidFill>
              <a:prstDash val="solid"/>
              <a:round/>
            </a:ln>
          </a:insideV>
        </a:tcBdr>
        <a:fill>
          <a:solidFill>
            <a:srgbClr val="1D1D1B">
              <a:alpha val="20000"/>
            </a:srgb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1D1D1B"/>
      </a:tcTxStyle>
      <a:tcStyle>
        <a:tcBdr>
          <a:left>
            <a:ln w="12700" cap="flat">
              <a:solidFill>
                <a:srgbClr val="1D1D1B"/>
              </a:solidFill>
              <a:prstDash val="solid"/>
              <a:round/>
            </a:ln>
          </a:left>
          <a:right>
            <a:ln w="12700" cap="flat">
              <a:solidFill>
                <a:srgbClr val="1D1D1B"/>
              </a:solidFill>
              <a:prstDash val="solid"/>
              <a:round/>
            </a:ln>
          </a:right>
          <a:top>
            <a:ln w="50800" cap="flat">
              <a:solidFill>
                <a:srgbClr val="1D1D1B"/>
              </a:solidFill>
              <a:prstDash val="solid"/>
              <a:round/>
            </a:ln>
          </a:top>
          <a:bottom>
            <a:ln w="12700" cap="flat">
              <a:solidFill>
                <a:srgbClr val="1D1D1B"/>
              </a:solidFill>
              <a:prstDash val="solid"/>
              <a:round/>
            </a:ln>
          </a:bottom>
          <a:insideH>
            <a:ln w="12700" cap="flat">
              <a:solidFill>
                <a:srgbClr val="1D1D1B"/>
              </a:solidFill>
              <a:prstDash val="solid"/>
              <a:round/>
            </a:ln>
          </a:insideH>
          <a:insideV>
            <a:ln w="12700" cap="flat">
              <a:solidFill>
                <a:srgbClr val="1D1D1B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1D1D1B"/>
      </a:tcTxStyle>
      <a:tcStyle>
        <a:tcBdr>
          <a:left>
            <a:ln w="12700" cap="flat">
              <a:solidFill>
                <a:srgbClr val="1D1D1B"/>
              </a:solidFill>
              <a:prstDash val="solid"/>
              <a:round/>
            </a:ln>
          </a:left>
          <a:right>
            <a:ln w="12700" cap="flat">
              <a:solidFill>
                <a:srgbClr val="1D1D1B"/>
              </a:solidFill>
              <a:prstDash val="solid"/>
              <a:round/>
            </a:ln>
          </a:right>
          <a:top>
            <a:ln w="12700" cap="flat">
              <a:solidFill>
                <a:srgbClr val="1D1D1B"/>
              </a:solidFill>
              <a:prstDash val="solid"/>
              <a:round/>
            </a:ln>
          </a:top>
          <a:bottom>
            <a:ln w="25400" cap="flat">
              <a:solidFill>
                <a:srgbClr val="1D1D1B"/>
              </a:solidFill>
              <a:prstDash val="solid"/>
              <a:round/>
            </a:ln>
          </a:bottom>
          <a:insideH>
            <a:ln w="12700" cap="flat">
              <a:solidFill>
                <a:srgbClr val="1D1D1B"/>
              </a:solidFill>
              <a:prstDash val="solid"/>
              <a:round/>
            </a:ln>
          </a:insideH>
          <a:insideV>
            <a:ln w="12700" cap="flat">
              <a:solidFill>
                <a:srgbClr val="1D1D1B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ijl, thema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Stijl, thema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12C8C85-51F0-491E-9774-3900AFEF0FD7}" styleName="Stijl, licht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Stijl, licht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Stijl, licht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Stijl, licht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93D81CF-94F2-401A-BA57-92F5A7B2D0C5}" styleName="Stijl, gemiddeld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8FB837D-C827-4EFA-A057-4D05807E0F7C}" styleName="Stijl, thema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Stijl, thema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0A1B5D5-9B99-4C35-A422-299274C87663}" styleName="Stijl, gemiddeld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Stijl, gemiddeld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Stijl, gemiddeld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8B1032C-EA38-4F05-BA0D-38AFFFC7BED3}" styleName="Stijl, licht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Stijl, licht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6280" autoAdjust="0"/>
  </p:normalViewPr>
  <p:slideViewPr>
    <p:cSldViewPr snapToGrid="0" showGuides="1">
      <p:cViewPr>
        <p:scale>
          <a:sx n="75" d="100"/>
          <a:sy n="75" d="100"/>
        </p:scale>
        <p:origin x="1836" y="7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elis, T. (Thorwald)" userId="0362b63e-f5d1-4933-a328-adc6bcf1dfa8" providerId="ADAL" clId="{CC1E191B-D5B7-435B-9507-F7C9239FCD16}"/>
    <pc:docChg chg="undo custSel addSld delSld modSld sldOrd">
      <pc:chgData name="Meelis, T. (Thorwald)" userId="0362b63e-f5d1-4933-a328-adc6bcf1dfa8" providerId="ADAL" clId="{CC1E191B-D5B7-435B-9507-F7C9239FCD16}" dt="2023-06-13T14:51:25.756" v="7042" actId="1076"/>
      <pc:docMkLst>
        <pc:docMk/>
      </pc:docMkLst>
      <pc:sldChg chg="modSp mod">
        <pc:chgData name="Meelis, T. (Thorwald)" userId="0362b63e-f5d1-4933-a328-adc6bcf1dfa8" providerId="ADAL" clId="{CC1E191B-D5B7-435B-9507-F7C9239FCD16}" dt="2023-06-08T15:25:21.139" v="736" actId="1076"/>
        <pc:sldMkLst>
          <pc:docMk/>
          <pc:sldMk cId="456196851" sldId="284"/>
        </pc:sldMkLst>
        <pc:spChg chg="mod">
          <ac:chgData name="Meelis, T. (Thorwald)" userId="0362b63e-f5d1-4933-a328-adc6bcf1dfa8" providerId="ADAL" clId="{CC1E191B-D5B7-435B-9507-F7C9239FCD16}" dt="2023-06-08T15:25:21.139" v="736" actId="1076"/>
          <ac:spMkLst>
            <pc:docMk/>
            <pc:sldMk cId="456196851" sldId="284"/>
            <ac:spMk id="2" creationId="{00000000-0000-0000-0000-000000000000}"/>
          </ac:spMkLst>
        </pc:spChg>
      </pc:sldChg>
      <pc:sldChg chg="addSp delSp modSp mod ord">
        <pc:chgData name="Meelis, T. (Thorwald)" userId="0362b63e-f5d1-4933-a328-adc6bcf1dfa8" providerId="ADAL" clId="{CC1E191B-D5B7-435B-9507-F7C9239FCD16}" dt="2023-06-12T22:44:37.937" v="5894"/>
        <pc:sldMkLst>
          <pc:docMk/>
          <pc:sldMk cId="525473521" sldId="286"/>
        </pc:sldMkLst>
        <pc:spChg chg="del">
          <ac:chgData name="Meelis, T. (Thorwald)" userId="0362b63e-f5d1-4933-a328-adc6bcf1dfa8" providerId="ADAL" clId="{CC1E191B-D5B7-435B-9507-F7C9239FCD16}" dt="2023-06-08T15:10:22.499" v="693" actId="478"/>
          <ac:spMkLst>
            <pc:docMk/>
            <pc:sldMk cId="525473521" sldId="286"/>
            <ac:spMk id="2" creationId="{00000000-0000-0000-0000-000000000000}"/>
          </ac:spMkLst>
        </pc:spChg>
        <pc:spChg chg="add mod">
          <ac:chgData name="Meelis, T. (Thorwald)" userId="0362b63e-f5d1-4933-a328-adc6bcf1dfa8" providerId="ADAL" clId="{CC1E191B-D5B7-435B-9507-F7C9239FCD16}" dt="2023-06-08T15:10:59.380" v="707" actId="20577"/>
          <ac:spMkLst>
            <pc:docMk/>
            <pc:sldMk cId="525473521" sldId="286"/>
            <ac:spMk id="6" creationId="{77881BFB-3C3B-8A54-B12E-3EA89B0A1FE9}"/>
          </ac:spMkLst>
        </pc:spChg>
        <pc:spChg chg="add del mod">
          <ac:chgData name="Meelis, T. (Thorwald)" userId="0362b63e-f5d1-4933-a328-adc6bcf1dfa8" providerId="ADAL" clId="{CC1E191B-D5B7-435B-9507-F7C9239FCD16}" dt="2023-06-08T15:10:35.713" v="700"/>
          <ac:spMkLst>
            <pc:docMk/>
            <pc:sldMk cId="525473521" sldId="286"/>
            <ac:spMk id="7" creationId="{E3B9A2CB-2860-67DC-63BE-9466AA70EAA3}"/>
          </ac:spMkLst>
        </pc:spChg>
        <pc:spChg chg="add del mod">
          <ac:chgData name="Meelis, T. (Thorwald)" userId="0362b63e-f5d1-4933-a328-adc6bcf1dfa8" providerId="ADAL" clId="{CC1E191B-D5B7-435B-9507-F7C9239FCD16}" dt="2023-06-08T15:10:58.593" v="706"/>
          <ac:spMkLst>
            <pc:docMk/>
            <pc:sldMk cId="525473521" sldId="286"/>
            <ac:spMk id="8" creationId="{67DCB767-B058-984A-346A-F6FDC221C35F}"/>
          </ac:spMkLst>
        </pc:spChg>
        <pc:graphicFrameChg chg="del">
          <ac:chgData name="Meelis, T. (Thorwald)" userId="0362b63e-f5d1-4933-a328-adc6bcf1dfa8" providerId="ADAL" clId="{CC1E191B-D5B7-435B-9507-F7C9239FCD16}" dt="2023-06-08T15:10:25.340" v="694" actId="478"/>
          <ac:graphicFrameMkLst>
            <pc:docMk/>
            <pc:sldMk cId="525473521" sldId="286"/>
            <ac:graphicFrameMk id="4" creationId="{00000000-0000-0000-0000-000000000000}"/>
          </ac:graphicFrameMkLst>
        </pc:graphicFrameChg>
        <pc:picChg chg="add mod">
          <ac:chgData name="Meelis, T. (Thorwald)" userId="0362b63e-f5d1-4933-a328-adc6bcf1dfa8" providerId="ADAL" clId="{CC1E191B-D5B7-435B-9507-F7C9239FCD16}" dt="2023-06-08T15:12:15.729" v="711" actId="1076"/>
          <ac:picMkLst>
            <pc:docMk/>
            <pc:sldMk cId="525473521" sldId="286"/>
            <ac:picMk id="10" creationId="{EAF754B2-A7CF-C956-F047-CCFF85F8E088}"/>
          </ac:picMkLst>
        </pc:picChg>
      </pc:sldChg>
      <pc:sldChg chg="addSp delSp del mod">
        <pc:chgData name="Meelis, T. (Thorwald)" userId="0362b63e-f5d1-4933-a328-adc6bcf1dfa8" providerId="ADAL" clId="{CC1E191B-D5B7-435B-9507-F7C9239FCD16}" dt="2023-06-12T09:37:24.559" v="3922" actId="2696"/>
        <pc:sldMkLst>
          <pc:docMk/>
          <pc:sldMk cId="1023025961" sldId="288"/>
        </pc:sldMkLst>
        <pc:graphicFrameChg chg="add del">
          <ac:chgData name="Meelis, T. (Thorwald)" userId="0362b63e-f5d1-4933-a328-adc6bcf1dfa8" providerId="ADAL" clId="{CC1E191B-D5B7-435B-9507-F7C9239FCD16}" dt="2023-06-12T07:38:26.502" v="1556" actId="478"/>
          <ac:graphicFrameMkLst>
            <pc:docMk/>
            <pc:sldMk cId="1023025961" sldId="288"/>
            <ac:graphicFrameMk id="5" creationId="{F26B1DFB-D91C-914D-AC95-E2400B0B1CA4}"/>
          </ac:graphicFrameMkLst>
        </pc:graphicFrameChg>
      </pc:sldChg>
      <pc:sldChg chg="addSp delSp del mod">
        <pc:chgData name="Meelis, T. (Thorwald)" userId="0362b63e-f5d1-4933-a328-adc6bcf1dfa8" providerId="ADAL" clId="{CC1E191B-D5B7-435B-9507-F7C9239FCD16}" dt="2023-06-12T09:37:22.490" v="3921" actId="2696"/>
        <pc:sldMkLst>
          <pc:docMk/>
          <pc:sldMk cId="2016991661" sldId="290"/>
        </pc:sldMkLst>
        <pc:graphicFrameChg chg="add del">
          <ac:chgData name="Meelis, T. (Thorwald)" userId="0362b63e-f5d1-4933-a328-adc6bcf1dfa8" providerId="ADAL" clId="{CC1E191B-D5B7-435B-9507-F7C9239FCD16}" dt="2023-06-12T07:38:32.253" v="1561" actId="478"/>
          <ac:graphicFrameMkLst>
            <pc:docMk/>
            <pc:sldMk cId="2016991661" sldId="290"/>
            <ac:graphicFrameMk id="5" creationId="{0D85376F-2E65-094A-9BE2-2E71E9C6CB6E}"/>
          </ac:graphicFrameMkLst>
        </pc:graphicFrameChg>
      </pc:sldChg>
      <pc:sldChg chg="modSp del mod ord">
        <pc:chgData name="Meelis, T. (Thorwald)" userId="0362b63e-f5d1-4933-a328-adc6bcf1dfa8" providerId="ADAL" clId="{CC1E191B-D5B7-435B-9507-F7C9239FCD16}" dt="2023-06-09T07:17:47.754" v="748" actId="2696"/>
        <pc:sldMkLst>
          <pc:docMk/>
          <pc:sldMk cId="1652462902" sldId="291"/>
        </pc:sldMkLst>
        <pc:spChg chg="mod">
          <ac:chgData name="Meelis, T. (Thorwald)" userId="0362b63e-f5d1-4933-a328-adc6bcf1dfa8" providerId="ADAL" clId="{CC1E191B-D5B7-435B-9507-F7C9239FCD16}" dt="2023-06-08T14:52:21.739" v="547" actId="20577"/>
          <ac:spMkLst>
            <pc:docMk/>
            <pc:sldMk cId="1652462902" sldId="291"/>
            <ac:spMk id="2" creationId="{00000000-0000-0000-0000-000000000000}"/>
          </ac:spMkLst>
        </pc:spChg>
        <pc:spChg chg="mod">
          <ac:chgData name="Meelis, T. (Thorwald)" userId="0362b63e-f5d1-4933-a328-adc6bcf1dfa8" providerId="ADAL" clId="{CC1E191B-D5B7-435B-9507-F7C9239FCD16}" dt="2023-06-08T14:38:55.594" v="396" actId="20577"/>
          <ac:spMkLst>
            <pc:docMk/>
            <pc:sldMk cId="1652462902" sldId="291"/>
            <ac:spMk id="3" creationId="{00000000-0000-0000-0000-000000000000}"/>
          </ac:spMkLst>
        </pc:spChg>
      </pc:sldChg>
      <pc:sldChg chg="addSp modSp mod ord">
        <pc:chgData name="Meelis, T. (Thorwald)" userId="0362b63e-f5d1-4933-a328-adc6bcf1dfa8" providerId="ADAL" clId="{CC1E191B-D5B7-435B-9507-F7C9239FCD16}" dt="2023-06-08T14:23:40.785" v="346" actId="1076"/>
        <pc:sldMkLst>
          <pc:docMk/>
          <pc:sldMk cId="1051688316" sldId="292"/>
        </pc:sldMkLst>
        <pc:picChg chg="add mod">
          <ac:chgData name="Meelis, T. (Thorwald)" userId="0362b63e-f5d1-4933-a328-adc6bcf1dfa8" providerId="ADAL" clId="{CC1E191B-D5B7-435B-9507-F7C9239FCD16}" dt="2023-06-08T14:23:40.785" v="346" actId="1076"/>
          <ac:picMkLst>
            <pc:docMk/>
            <pc:sldMk cId="1051688316" sldId="292"/>
            <ac:picMk id="7" creationId="{E638A0E7-FE96-B083-E1EF-F08284827348}"/>
          </ac:picMkLst>
        </pc:picChg>
      </pc:sldChg>
      <pc:sldChg chg="addSp modSp mod">
        <pc:chgData name="Meelis, T. (Thorwald)" userId="0362b63e-f5d1-4933-a328-adc6bcf1dfa8" providerId="ADAL" clId="{CC1E191B-D5B7-435B-9507-F7C9239FCD16}" dt="2023-06-08T14:18:47.569" v="338" actId="1076"/>
        <pc:sldMkLst>
          <pc:docMk/>
          <pc:sldMk cId="1866757977" sldId="293"/>
        </pc:sldMkLst>
        <pc:picChg chg="add mod">
          <ac:chgData name="Meelis, T. (Thorwald)" userId="0362b63e-f5d1-4933-a328-adc6bcf1dfa8" providerId="ADAL" clId="{CC1E191B-D5B7-435B-9507-F7C9239FCD16}" dt="2023-06-08T14:18:47.569" v="338" actId="1076"/>
          <ac:picMkLst>
            <pc:docMk/>
            <pc:sldMk cId="1866757977" sldId="293"/>
            <ac:picMk id="6" creationId="{6CD5B53C-F09B-E84E-D877-C95F5DBFAD7A}"/>
          </ac:picMkLst>
        </pc:picChg>
      </pc:sldChg>
      <pc:sldChg chg="addSp delSp modSp add del mod modAnim">
        <pc:chgData name="Meelis, T. (Thorwald)" userId="0362b63e-f5d1-4933-a328-adc6bcf1dfa8" providerId="ADAL" clId="{CC1E191B-D5B7-435B-9507-F7C9239FCD16}" dt="2023-06-13T14:25:48.506" v="6712" actId="20577"/>
        <pc:sldMkLst>
          <pc:docMk/>
          <pc:sldMk cId="2612508269" sldId="294"/>
        </pc:sldMkLst>
        <pc:spChg chg="mod">
          <ac:chgData name="Meelis, T. (Thorwald)" userId="0362b63e-f5d1-4933-a328-adc6bcf1dfa8" providerId="ADAL" clId="{CC1E191B-D5B7-435B-9507-F7C9239FCD16}" dt="2023-06-12T08:23:42.437" v="3327" actId="20577"/>
          <ac:spMkLst>
            <pc:docMk/>
            <pc:sldMk cId="2612508269" sldId="294"/>
            <ac:spMk id="2" creationId="{EAE2885C-E351-F94D-8C68-923C9F4226C6}"/>
          </ac:spMkLst>
        </pc:spChg>
        <pc:spChg chg="add mod">
          <ac:chgData name="Meelis, T. (Thorwald)" userId="0362b63e-f5d1-4933-a328-adc6bcf1dfa8" providerId="ADAL" clId="{CC1E191B-D5B7-435B-9507-F7C9239FCD16}" dt="2023-06-13T14:25:48.506" v="6712" actId="20577"/>
          <ac:spMkLst>
            <pc:docMk/>
            <pc:sldMk cId="2612508269" sldId="294"/>
            <ac:spMk id="4" creationId="{10271E61-FE34-E350-8634-9D60C4A3D4F9}"/>
          </ac:spMkLst>
        </pc:spChg>
        <pc:spChg chg="add del mod">
          <ac:chgData name="Meelis, T. (Thorwald)" userId="0362b63e-f5d1-4933-a328-adc6bcf1dfa8" providerId="ADAL" clId="{CC1E191B-D5B7-435B-9507-F7C9239FCD16}" dt="2023-06-08T13:35:44.222" v="110"/>
          <ac:spMkLst>
            <pc:docMk/>
            <pc:sldMk cId="2612508269" sldId="294"/>
            <ac:spMk id="5" creationId="{4BE40823-3DCB-A056-59BB-8E14616B6AFE}"/>
          </ac:spMkLst>
        </pc:spChg>
        <pc:spChg chg="add del mod">
          <ac:chgData name="Meelis, T. (Thorwald)" userId="0362b63e-f5d1-4933-a328-adc6bcf1dfa8" providerId="ADAL" clId="{CC1E191B-D5B7-435B-9507-F7C9239FCD16}" dt="2023-06-08T13:39:15.349" v="119"/>
          <ac:spMkLst>
            <pc:docMk/>
            <pc:sldMk cId="2612508269" sldId="294"/>
            <ac:spMk id="6" creationId="{96B015D1-7481-FCA2-C9A6-CA05FA021E30}"/>
          </ac:spMkLst>
        </pc:spChg>
        <pc:spChg chg="add del mod">
          <ac:chgData name="Meelis, T. (Thorwald)" userId="0362b63e-f5d1-4933-a328-adc6bcf1dfa8" providerId="ADAL" clId="{CC1E191B-D5B7-435B-9507-F7C9239FCD16}" dt="2023-06-08T13:39:34.389" v="125"/>
          <ac:spMkLst>
            <pc:docMk/>
            <pc:sldMk cId="2612508269" sldId="294"/>
            <ac:spMk id="7" creationId="{6D531852-FAC3-63BB-8ACB-353FE0D93334}"/>
          </ac:spMkLst>
        </pc:spChg>
        <pc:picChg chg="add del mod">
          <ac:chgData name="Meelis, T. (Thorwald)" userId="0362b63e-f5d1-4933-a328-adc6bcf1dfa8" providerId="ADAL" clId="{CC1E191B-D5B7-435B-9507-F7C9239FCD16}" dt="2023-06-08T13:39:15.349" v="119"/>
          <ac:picMkLst>
            <pc:docMk/>
            <pc:sldMk cId="2612508269" sldId="294"/>
            <ac:picMk id="1026" creationId="{228A4671-2B6C-AA06-5C2D-49C23FD4C266}"/>
          </ac:picMkLst>
        </pc:picChg>
        <pc:picChg chg="add del mod">
          <ac:chgData name="Meelis, T. (Thorwald)" userId="0362b63e-f5d1-4933-a328-adc6bcf1dfa8" providerId="ADAL" clId="{CC1E191B-D5B7-435B-9507-F7C9239FCD16}" dt="2023-06-08T13:39:34.389" v="125"/>
          <ac:picMkLst>
            <pc:docMk/>
            <pc:sldMk cId="2612508269" sldId="294"/>
            <ac:picMk id="1028" creationId="{D1089E64-7A28-A33E-AE0F-311B32D8A8D5}"/>
          </ac:picMkLst>
        </pc:picChg>
        <pc:picChg chg="add del mod">
          <ac:chgData name="Meelis, T. (Thorwald)" userId="0362b63e-f5d1-4933-a328-adc6bcf1dfa8" providerId="ADAL" clId="{CC1E191B-D5B7-435B-9507-F7C9239FCD16}" dt="2023-06-08T13:53:13.308" v="223"/>
          <ac:picMkLst>
            <pc:docMk/>
            <pc:sldMk cId="2612508269" sldId="294"/>
            <ac:picMk id="1030" creationId="{3CBEE996-A8EE-6095-B57D-AA1BB80EB144}"/>
          </ac:picMkLst>
        </pc:picChg>
        <pc:picChg chg="add del mod">
          <ac:chgData name="Meelis, T. (Thorwald)" userId="0362b63e-f5d1-4933-a328-adc6bcf1dfa8" providerId="ADAL" clId="{CC1E191B-D5B7-435B-9507-F7C9239FCD16}" dt="2023-06-12T08:23:15.280" v="3217" actId="478"/>
          <ac:picMkLst>
            <pc:docMk/>
            <pc:sldMk cId="2612508269" sldId="294"/>
            <ac:picMk id="1032" creationId="{612C22BC-E368-5C76-ED0B-E500EB2C153F}"/>
          </ac:picMkLst>
        </pc:picChg>
      </pc:sldChg>
      <pc:sldChg chg="addSp modSp mod">
        <pc:chgData name="Meelis, T. (Thorwald)" userId="0362b63e-f5d1-4933-a328-adc6bcf1dfa8" providerId="ADAL" clId="{CC1E191B-D5B7-435B-9507-F7C9239FCD16}" dt="2023-06-08T13:33:58.657" v="102" actId="20577"/>
        <pc:sldMkLst>
          <pc:docMk/>
          <pc:sldMk cId="1572128980" sldId="295"/>
        </pc:sldMkLst>
        <pc:spChg chg="mod">
          <ac:chgData name="Meelis, T. (Thorwald)" userId="0362b63e-f5d1-4933-a328-adc6bcf1dfa8" providerId="ADAL" clId="{CC1E191B-D5B7-435B-9507-F7C9239FCD16}" dt="2023-06-08T13:30:13.850" v="14" actId="20577"/>
          <ac:spMkLst>
            <pc:docMk/>
            <pc:sldMk cId="1572128980" sldId="295"/>
            <ac:spMk id="2" creationId="{DCE12C71-D10B-D240-BCA5-1A6C28578619}"/>
          </ac:spMkLst>
        </pc:spChg>
        <pc:spChg chg="mod">
          <ac:chgData name="Meelis, T. (Thorwald)" userId="0362b63e-f5d1-4933-a328-adc6bcf1dfa8" providerId="ADAL" clId="{CC1E191B-D5B7-435B-9507-F7C9239FCD16}" dt="2023-06-08T13:33:58.657" v="102" actId="20577"/>
          <ac:spMkLst>
            <pc:docMk/>
            <pc:sldMk cId="1572128980" sldId="295"/>
            <ac:spMk id="3" creationId="{347933D5-64A6-4D42-9601-50F69E6024F3}"/>
          </ac:spMkLst>
        </pc:spChg>
        <pc:spChg chg="add mod">
          <ac:chgData name="Meelis, T. (Thorwald)" userId="0362b63e-f5d1-4933-a328-adc6bcf1dfa8" providerId="ADAL" clId="{CC1E191B-D5B7-435B-9507-F7C9239FCD16}" dt="2023-06-08T13:33:11.400" v="98" actId="20577"/>
          <ac:spMkLst>
            <pc:docMk/>
            <pc:sldMk cId="1572128980" sldId="295"/>
            <ac:spMk id="5" creationId="{0D568E97-2A35-CF86-470A-02E81B4E3744}"/>
          </ac:spMkLst>
        </pc:spChg>
        <pc:spChg chg="add mod">
          <ac:chgData name="Meelis, T. (Thorwald)" userId="0362b63e-f5d1-4933-a328-adc6bcf1dfa8" providerId="ADAL" clId="{CC1E191B-D5B7-435B-9507-F7C9239FCD16}" dt="2023-06-08T13:33:37.793" v="100" actId="20577"/>
          <ac:spMkLst>
            <pc:docMk/>
            <pc:sldMk cId="1572128980" sldId="295"/>
            <ac:spMk id="6" creationId="{3F8CFFB6-F270-31C8-2069-0C32486A5F28}"/>
          </ac:spMkLst>
        </pc:spChg>
      </pc:sldChg>
      <pc:sldChg chg="del">
        <pc:chgData name="Meelis, T. (Thorwald)" userId="0362b63e-f5d1-4933-a328-adc6bcf1dfa8" providerId="ADAL" clId="{CC1E191B-D5B7-435B-9507-F7C9239FCD16}" dt="2023-06-08T13:43:27.465" v="165" actId="2696"/>
        <pc:sldMkLst>
          <pc:docMk/>
          <pc:sldMk cId="1992707712" sldId="296"/>
        </pc:sldMkLst>
      </pc:sldChg>
      <pc:sldChg chg="addSp delSp modSp mod delAnim modAnim">
        <pc:chgData name="Meelis, T. (Thorwald)" userId="0362b63e-f5d1-4933-a328-adc6bcf1dfa8" providerId="ADAL" clId="{CC1E191B-D5B7-435B-9507-F7C9239FCD16}" dt="2023-06-08T14:11:53.656" v="317" actId="1076"/>
        <pc:sldMkLst>
          <pc:docMk/>
          <pc:sldMk cId="2467460798" sldId="297"/>
        </pc:sldMkLst>
        <pc:spChg chg="del">
          <ac:chgData name="Meelis, T. (Thorwald)" userId="0362b63e-f5d1-4933-a328-adc6bcf1dfa8" providerId="ADAL" clId="{CC1E191B-D5B7-435B-9507-F7C9239FCD16}" dt="2023-06-08T13:55:58.657" v="244" actId="478"/>
          <ac:spMkLst>
            <pc:docMk/>
            <pc:sldMk cId="2467460798" sldId="297"/>
            <ac:spMk id="2" creationId="{E184166C-3E7B-2941-B818-4389B55433D6}"/>
          </ac:spMkLst>
        </pc:spChg>
        <pc:picChg chg="add del mod modCrop">
          <ac:chgData name="Meelis, T. (Thorwald)" userId="0362b63e-f5d1-4933-a328-adc6bcf1dfa8" providerId="ADAL" clId="{CC1E191B-D5B7-435B-9507-F7C9239FCD16}" dt="2023-06-08T13:49:59.931" v="216" actId="478"/>
          <ac:picMkLst>
            <pc:docMk/>
            <pc:sldMk cId="2467460798" sldId="297"/>
            <ac:picMk id="5" creationId="{2EF09D9C-C425-283F-FABA-3A69168FE3B3}"/>
          </ac:picMkLst>
        </pc:picChg>
        <pc:picChg chg="add del mod">
          <ac:chgData name="Meelis, T. (Thorwald)" userId="0362b63e-f5d1-4933-a328-adc6bcf1dfa8" providerId="ADAL" clId="{CC1E191B-D5B7-435B-9507-F7C9239FCD16}" dt="2023-06-08T14:06:07.237" v="275" actId="478"/>
          <ac:picMkLst>
            <pc:docMk/>
            <pc:sldMk cId="2467460798" sldId="297"/>
            <ac:picMk id="6" creationId="{84343D0F-7F8A-FF11-6A93-F854E7F513E3}"/>
          </ac:picMkLst>
        </pc:picChg>
        <pc:picChg chg="add mod modCrop">
          <ac:chgData name="Meelis, T. (Thorwald)" userId="0362b63e-f5d1-4933-a328-adc6bcf1dfa8" providerId="ADAL" clId="{CC1E191B-D5B7-435B-9507-F7C9239FCD16}" dt="2023-06-08T14:11:53.656" v="317" actId="1076"/>
          <ac:picMkLst>
            <pc:docMk/>
            <pc:sldMk cId="2467460798" sldId="297"/>
            <ac:picMk id="8" creationId="{C523C232-2AAC-3907-4F3E-EDFACF389D75}"/>
          </ac:picMkLst>
        </pc:picChg>
        <pc:picChg chg="add mod">
          <ac:chgData name="Meelis, T. (Thorwald)" userId="0362b63e-f5d1-4933-a328-adc6bcf1dfa8" providerId="ADAL" clId="{CC1E191B-D5B7-435B-9507-F7C9239FCD16}" dt="2023-06-08T14:11:48.073" v="315" actId="1076"/>
          <ac:picMkLst>
            <pc:docMk/>
            <pc:sldMk cId="2467460798" sldId="297"/>
            <ac:picMk id="2050" creationId="{8F1D53C9-FCD9-A2E8-FFD1-B5110868EC3E}"/>
          </ac:picMkLst>
        </pc:picChg>
        <pc:picChg chg="add del mod">
          <ac:chgData name="Meelis, T. (Thorwald)" userId="0362b63e-f5d1-4933-a328-adc6bcf1dfa8" providerId="ADAL" clId="{CC1E191B-D5B7-435B-9507-F7C9239FCD16}" dt="2023-06-08T13:43:56.146" v="175"/>
          <ac:picMkLst>
            <pc:docMk/>
            <pc:sldMk cId="2467460798" sldId="297"/>
            <ac:picMk id="2052" creationId="{E1F7AE04-FDBE-BB84-BB4C-D23D54AEA2BC}"/>
          </ac:picMkLst>
        </pc:picChg>
        <pc:picChg chg="add mod">
          <ac:chgData name="Meelis, T. (Thorwald)" userId="0362b63e-f5d1-4933-a328-adc6bcf1dfa8" providerId="ADAL" clId="{CC1E191B-D5B7-435B-9507-F7C9239FCD16}" dt="2023-06-08T14:11:46.282" v="314" actId="1076"/>
          <ac:picMkLst>
            <pc:docMk/>
            <pc:sldMk cId="2467460798" sldId="297"/>
            <ac:picMk id="2054" creationId="{8FD783D9-4361-6ABB-60B8-48921C77B787}"/>
          </ac:picMkLst>
        </pc:picChg>
        <pc:picChg chg="add mod">
          <ac:chgData name="Meelis, T. (Thorwald)" userId="0362b63e-f5d1-4933-a328-adc6bcf1dfa8" providerId="ADAL" clId="{CC1E191B-D5B7-435B-9507-F7C9239FCD16}" dt="2023-06-08T14:11:51.257" v="316" actId="1076"/>
          <ac:picMkLst>
            <pc:docMk/>
            <pc:sldMk cId="2467460798" sldId="297"/>
            <ac:picMk id="2056" creationId="{805F159B-E92F-1303-81A2-847E476003B5}"/>
          </ac:picMkLst>
        </pc:picChg>
        <pc:picChg chg="add del">
          <ac:chgData name="Meelis, T. (Thorwald)" userId="0362b63e-f5d1-4933-a328-adc6bcf1dfa8" providerId="ADAL" clId="{CC1E191B-D5B7-435B-9507-F7C9239FCD16}" dt="2023-06-08T13:45:05.699" v="182"/>
          <ac:picMkLst>
            <pc:docMk/>
            <pc:sldMk cId="2467460798" sldId="297"/>
            <ac:picMk id="2058" creationId="{054747BD-7526-C092-3A4E-3ECFBB202925}"/>
          </ac:picMkLst>
        </pc:picChg>
        <pc:picChg chg="add mod">
          <ac:chgData name="Meelis, T. (Thorwald)" userId="0362b63e-f5d1-4933-a328-adc6bcf1dfa8" providerId="ADAL" clId="{CC1E191B-D5B7-435B-9507-F7C9239FCD16}" dt="2023-06-08T14:11:44.114" v="313" actId="1076"/>
          <ac:picMkLst>
            <pc:docMk/>
            <pc:sldMk cId="2467460798" sldId="297"/>
            <ac:picMk id="2060" creationId="{1E730B45-1E11-7889-1D4E-2FC648D5AA7E}"/>
          </ac:picMkLst>
        </pc:picChg>
        <pc:picChg chg="add mod">
          <ac:chgData name="Meelis, T. (Thorwald)" userId="0362b63e-f5d1-4933-a328-adc6bcf1dfa8" providerId="ADAL" clId="{CC1E191B-D5B7-435B-9507-F7C9239FCD16}" dt="2023-06-08T14:00:01.611" v="258" actId="167"/>
          <ac:picMkLst>
            <pc:docMk/>
            <pc:sldMk cId="2467460798" sldId="297"/>
            <ac:picMk id="2062" creationId="{62CFD935-AFCF-EA59-4FDE-EF130C192DFA}"/>
          </ac:picMkLst>
        </pc:picChg>
      </pc:sldChg>
      <pc:sldChg chg="addSp delSp modSp mod">
        <pc:chgData name="Meelis, T. (Thorwald)" userId="0362b63e-f5d1-4933-a328-adc6bcf1dfa8" providerId="ADAL" clId="{CC1E191B-D5B7-435B-9507-F7C9239FCD16}" dt="2023-06-08T14:21:16.905" v="342" actId="14100"/>
        <pc:sldMkLst>
          <pc:docMk/>
          <pc:sldMk cId="1124000744" sldId="298"/>
        </pc:sldMkLst>
        <pc:picChg chg="add del mod">
          <ac:chgData name="Meelis, T. (Thorwald)" userId="0362b63e-f5d1-4933-a328-adc6bcf1dfa8" providerId="ADAL" clId="{CC1E191B-D5B7-435B-9507-F7C9239FCD16}" dt="2023-06-08T14:12:31.084" v="320" actId="478"/>
          <ac:picMkLst>
            <pc:docMk/>
            <pc:sldMk cId="1124000744" sldId="298"/>
            <ac:picMk id="5" creationId="{2E4D484C-DDC6-270E-EE74-95CB7E615F1A}"/>
          </ac:picMkLst>
        </pc:picChg>
        <pc:picChg chg="add del mod">
          <ac:chgData name="Meelis, T. (Thorwald)" userId="0362b63e-f5d1-4933-a328-adc6bcf1dfa8" providerId="ADAL" clId="{CC1E191B-D5B7-435B-9507-F7C9239FCD16}" dt="2023-06-08T14:21:08.257" v="339" actId="478"/>
          <ac:picMkLst>
            <pc:docMk/>
            <pc:sldMk cId="1124000744" sldId="298"/>
            <ac:picMk id="7" creationId="{E640EC5A-64F2-6628-B121-AB6B6D3D6194}"/>
          </ac:picMkLst>
        </pc:picChg>
        <pc:picChg chg="add mod">
          <ac:chgData name="Meelis, T. (Thorwald)" userId="0362b63e-f5d1-4933-a328-adc6bcf1dfa8" providerId="ADAL" clId="{CC1E191B-D5B7-435B-9507-F7C9239FCD16}" dt="2023-06-08T14:21:16.905" v="342" actId="14100"/>
          <ac:picMkLst>
            <pc:docMk/>
            <pc:sldMk cId="1124000744" sldId="298"/>
            <ac:picMk id="9" creationId="{75EB26F6-AD98-2748-0896-040CDD739DFE}"/>
          </ac:picMkLst>
        </pc:picChg>
      </pc:sldChg>
      <pc:sldChg chg="addSp delSp modSp add mod">
        <pc:chgData name="Meelis, T. (Thorwald)" userId="0362b63e-f5d1-4933-a328-adc6bcf1dfa8" providerId="ADAL" clId="{CC1E191B-D5B7-435B-9507-F7C9239FCD16}" dt="2023-06-09T08:06:14.213" v="790" actId="1076"/>
        <pc:sldMkLst>
          <pc:docMk/>
          <pc:sldMk cId="59543086" sldId="299"/>
        </pc:sldMkLst>
        <pc:spChg chg="mod ord">
          <ac:chgData name="Meelis, T. (Thorwald)" userId="0362b63e-f5d1-4933-a328-adc6bcf1dfa8" providerId="ADAL" clId="{CC1E191B-D5B7-435B-9507-F7C9239FCD16}" dt="2023-06-09T08:06:14.213" v="790" actId="1076"/>
          <ac:spMkLst>
            <pc:docMk/>
            <pc:sldMk cId="59543086" sldId="299"/>
            <ac:spMk id="2" creationId="{936E436E-A341-E149-95BB-9B21E4779F19}"/>
          </ac:spMkLst>
        </pc:spChg>
        <pc:spChg chg="del mod">
          <ac:chgData name="Meelis, T. (Thorwald)" userId="0362b63e-f5d1-4933-a328-adc6bcf1dfa8" providerId="ADAL" clId="{CC1E191B-D5B7-435B-9507-F7C9239FCD16}" dt="2023-06-09T08:05:17.508" v="782" actId="478"/>
          <ac:spMkLst>
            <pc:docMk/>
            <pc:sldMk cId="59543086" sldId="299"/>
            <ac:spMk id="3" creationId="{8FBDF988-9DDC-C246-BDEB-2C13B69619C4}"/>
          </ac:spMkLst>
        </pc:spChg>
        <pc:picChg chg="del">
          <ac:chgData name="Meelis, T. (Thorwald)" userId="0362b63e-f5d1-4933-a328-adc6bcf1dfa8" providerId="ADAL" clId="{CC1E191B-D5B7-435B-9507-F7C9239FCD16}" dt="2023-06-08T14:37:34.682" v="348" actId="478"/>
          <ac:picMkLst>
            <pc:docMk/>
            <pc:sldMk cId="59543086" sldId="299"/>
            <ac:picMk id="6" creationId="{6CD5B53C-F09B-E84E-D877-C95F5DBFAD7A}"/>
          </ac:picMkLst>
        </pc:picChg>
        <pc:picChg chg="add del ord">
          <ac:chgData name="Meelis, T. (Thorwald)" userId="0362b63e-f5d1-4933-a328-adc6bcf1dfa8" providerId="ADAL" clId="{CC1E191B-D5B7-435B-9507-F7C9239FCD16}" dt="2023-06-09T08:04:22.180" v="775" actId="478"/>
          <ac:picMkLst>
            <pc:docMk/>
            <pc:sldMk cId="59543086" sldId="299"/>
            <ac:picMk id="6" creationId="{C41BAFF8-D02C-0192-B5A6-36906F8FCE8D}"/>
          </ac:picMkLst>
        </pc:picChg>
        <pc:picChg chg="add del">
          <ac:chgData name="Meelis, T. (Thorwald)" userId="0362b63e-f5d1-4933-a328-adc6bcf1dfa8" providerId="ADAL" clId="{CC1E191B-D5B7-435B-9507-F7C9239FCD16}" dt="2023-06-09T08:01:18.815" v="752" actId="22"/>
          <ac:picMkLst>
            <pc:docMk/>
            <pc:sldMk cId="59543086" sldId="299"/>
            <ac:picMk id="8" creationId="{15C8C4A0-5B27-7D42-642B-BE90B7A7534C}"/>
          </ac:picMkLst>
        </pc:picChg>
        <pc:picChg chg="add mod">
          <ac:chgData name="Meelis, T. (Thorwald)" userId="0362b63e-f5d1-4933-a328-adc6bcf1dfa8" providerId="ADAL" clId="{CC1E191B-D5B7-435B-9507-F7C9239FCD16}" dt="2023-06-09T08:06:07.453" v="789" actId="1037"/>
          <ac:picMkLst>
            <pc:docMk/>
            <pc:sldMk cId="59543086" sldId="299"/>
            <ac:picMk id="10" creationId="{D1759E0C-1934-136B-D005-AAD3F562EA6A}"/>
          </ac:picMkLst>
        </pc:picChg>
        <pc:picChg chg="add del ord">
          <ac:chgData name="Meelis, T. (Thorwald)" userId="0362b63e-f5d1-4933-a328-adc6bcf1dfa8" providerId="ADAL" clId="{CC1E191B-D5B7-435B-9507-F7C9239FCD16}" dt="2023-06-09T08:05:29.460" v="783" actId="478"/>
          <ac:picMkLst>
            <pc:docMk/>
            <pc:sldMk cId="59543086" sldId="299"/>
            <ac:picMk id="12" creationId="{6B8A45F8-F250-F12C-29CF-3C0E7E2036D6}"/>
          </ac:picMkLst>
        </pc:picChg>
        <pc:picChg chg="add ord">
          <ac:chgData name="Meelis, T. (Thorwald)" userId="0362b63e-f5d1-4933-a328-adc6bcf1dfa8" providerId="ADAL" clId="{CC1E191B-D5B7-435B-9507-F7C9239FCD16}" dt="2023-06-09T08:06:04.730" v="788" actId="167"/>
          <ac:picMkLst>
            <pc:docMk/>
            <pc:sldMk cId="59543086" sldId="299"/>
            <ac:picMk id="14" creationId="{6841F5A5-59B4-CF9B-412F-FE5EF37CCFB0}"/>
          </ac:picMkLst>
        </pc:picChg>
      </pc:sldChg>
      <pc:sldChg chg="addSp delSp modSp add del mod modAnim">
        <pc:chgData name="Meelis, T. (Thorwald)" userId="0362b63e-f5d1-4933-a328-adc6bcf1dfa8" providerId="ADAL" clId="{CC1E191B-D5B7-435B-9507-F7C9239FCD16}" dt="2023-06-12T14:41:51.355" v="4400" actId="2696"/>
        <pc:sldMkLst>
          <pc:docMk/>
          <pc:sldMk cId="4217898751" sldId="300"/>
        </pc:sldMkLst>
        <pc:spChg chg="mod">
          <ac:chgData name="Meelis, T. (Thorwald)" userId="0362b63e-f5d1-4933-a328-adc6bcf1dfa8" providerId="ADAL" clId="{CC1E191B-D5B7-435B-9507-F7C9239FCD16}" dt="2023-06-08T14:45:37.026" v="503" actId="313"/>
          <ac:spMkLst>
            <pc:docMk/>
            <pc:sldMk cId="4217898751" sldId="300"/>
            <ac:spMk id="2" creationId="{00000000-0000-0000-0000-000000000000}"/>
          </ac:spMkLst>
        </pc:spChg>
        <pc:spChg chg="mod">
          <ac:chgData name="Meelis, T. (Thorwald)" userId="0362b63e-f5d1-4933-a328-adc6bcf1dfa8" providerId="ADAL" clId="{CC1E191B-D5B7-435B-9507-F7C9239FCD16}" dt="2023-06-09T12:17:26.198" v="1170" actId="20577"/>
          <ac:spMkLst>
            <pc:docMk/>
            <pc:sldMk cId="4217898751" sldId="300"/>
            <ac:spMk id="3" creationId="{00000000-0000-0000-0000-000000000000}"/>
          </ac:spMkLst>
        </pc:spChg>
        <pc:spChg chg="add del mod">
          <ac:chgData name="Meelis, T. (Thorwald)" userId="0362b63e-f5d1-4933-a328-adc6bcf1dfa8" providerId="ADAL" clId="{CC1E191B-D5B7-435B-9507-F7C9239FCD16}" dt="2023-06-09T12:20:08.309" v="1173" actId="478"/>
          <ac:spMkLst>
            <pc:docMk/>
            <pc:sldMk cId="4217898751" sldId="300"/>
            <ac:spMk id="5" creationId="{E5306413-6BE7-3643-C0B6-F35871214683}"/>
          </ac:spMkLst>
        </pc:spChg>
        <pc:spChg chg="add del mod">
          <ac:chgData name="Meelis, T. (Thorwald)" userId="0362b63e-f5d1-4933-a328-adc6bcf1dfa8" providerId="ADAL" clId="{CC1E191B-D5B7-435B-9507-F7C9239FCD16}" dt="2023-06-09T12:22:03.334" v="1190" actId="478"/>
          <ac:spMkLst>
            <pc:docMk/>
            <pc:sldMk cId="4217898751" sldId="300"/>
            <ac:spMk id="6" creationId="{5E826046-07C1-4FE7-D271-7FF9ABA51A0C}"/>
          </ac:spMkLst>
        </pc:spChg>
        <pc:spChg chg="add del">
          <ac:chgData name="Meelis, T. (Thorwald)" userId="0362b63e-f5d1-4933-a328-adc6bcf1dfa8" providerId="ADAL" clId="{CC1E191B-D5B7-435B-9507-F7C9239FCD16}" dt="2023-06-09T12:21:10.287" v="1179" actId="11529"/>
          <ac:spMkLst>
            <pc:docMk/>
            <pc:sldMk cId="4217898751" sldId="300"/>
            <ac:spMk id="7" creationId="{AB9DAACF-0643-E6E0-5163-E707BABB367E}"/>
          </ac:spMkLst>
        </pc:spChg>
        <pc:spChg chg="add del">
          <ac:chgData name="Meelis, T. (Thorwald)" userId="0362b63e-f5d1-4933-a328-adc6bcf1dfa8" providerId="ADAL" clId="{CC1E191B-D5B7-435B-9507-F7C9239FCD16}" dt="2023-06-09T12:21:33.686" v="1181" actId="11529"/>
          <ac:spMkLst>
            <pc:docMk/>
            <pc:sldMk cId="4217898751" sldId="300"/>
            <ac:spMk id="8" creationId="{38EDA024-1ABB-A59C-F196-6D073F5D1EA0}"/>
          </ac:spMkLst>
        </pc:spChg>
        <pc:spChg chg="add del mod">
          <ac:chgData name="Meelis, T. (Thorwald)" userId="0362b63e-f5d1-4933-a328-adc6bcf1dfa8" providerId="ADAL" clId="{CC1E191B-D5B7-435B-9507-F7C9239FCD16}" dt="2023-06-09T12:22:40.280" v="1210" actId="478"/>
          <ac:spMkLst>
            <pc:docMk/>
            <pc:sldMk cId="4217898751" sldId="300"/>
            <ac:spMk id="9" creationId="{78FAE0CD-53F2-972B-CD60-0C56AD24D9DC}"/>
          </ac:spMkLst>
        </pc:spChg>
        <pc:spChg chg="add mod">
          <ac:chgData name="Meelis, T. (Thorwald)" userId="0362b63e-f5d1-4933-a328-adc6bcf1dfa8" providerId="ADAL" clId="{CC1E191B-D5B7-435B-9507-F7C9239FCD16}" dt="2023-06-12T07:28:48.257" v="1468" actId="6549"/>
          <ac:spMkLst>
            <pc:docMk/>
            <pc:sldMk cId="4217898751" sldId="300"/>
            <ac:spMk id="10" creationId="{737622D1-C38D-49FB-C539-BD2077A08225}"/>
          </ac:spMkLst>
        </pc:spChg>
      </pc:sldChg>
      <pc:sldChg chg="addSp delSp modSp add mod ord modAnim modNotesTx">
        <pc:chgData name="Meelis, T. (Thorwald)" userId="0362b63e-f5d1-4933-a328-adc6bcf1dfa8" providerId="ADAL" clId="{CC1E191B-D5B7-435B-9507-F7C9239FCD16}" dt="2023-06-13T14:26:50.923" v="6724" actId="1076"/>
        <pc:sldMkLst>
          <pc:docMk/>
          <pc:sldMk cId="3516854834" sldId="301"/>
        </pc:sldMkLst>
        <pc:spChg chg="mod">
          <ac:chgData name="Meelis, T. (Thorwald)" userId="0362b63e-f5d1-4933-a328-adc6bcf1dfa8" providerId="ADAL" clId="{CC1E191B-D5B7-435B-9507-F7C9239FCD16}" dt="2023-06-13T14:26:39.633" v="6722" actId="20577"/>
          <ac:spMkLst>
            <pc:docMk/>
            <pc:sldMk cId="3516854834" sldId="301"/>
            <ac:spMk id="2" creationId="{00000000-0000-0000-0000-000000000000}"/>
          </ac:spMkLst>
        </pc:spChg>
        <pc:spChg chg="mod">
          <ac:chgData name="Meelis, T. (Thorwald)" userId="0362b63e-f5d1-4933-a328-adc6bcf1dfa8" providerId="ADAL" clId="{CC1E191B-D5B7-435B-9507-F7C9239FCD16}" dt="2023-06-12T20:22:58.124" v="5076" actId="6549"/>
          <ac:spMkLst>
            <pc:docMk/>
            <pc:sldMk cId="3516854834" sldId="301"/>
            <ac:spMk id="3" creationId="{00000000-0000-0000-0000-000000000000}"/>
          </ac:spMkLst>
        </pc:spChg>
        <pc:picChg chg="add mod">
          <ac:chgData name="Meelis, T. (Thorwald)" userId="0362b63e-f5d1-4933-a328-adc6bcf1dfa8" providerId="ADAL" clId="{CC1E191B-D5B7-435B-9507-F7C9239FCD16}" dt="2023-06-12T19:59:26.543" v="5027" actId="1035"/>
          <ac:picMkLst>
            <pc:docMk/>
            <pc:sldMk cId="3516854834" sldId="301"/>
            <ac:picMk id="6" creationId="{C4A30D14-E351-0211-F36F-AF138E738B1E}"/>
          </ac:picMkLst>
        </pc:picChg>
        <pc:picChg chg="add mod">
          <ac:chgData name="Meelis, T. (Thorwald)" userId="0362b63e-f5d1-4933-a328-adc6bcf1dfa8" providerId="ADAL" clId="{CC1E191B-D5B7-435B-9507-F7C9239FCD16}" dt="2023-06-12T19:59:23.004" v="5019" actId="1035"/>
          <ac:picMkLst>
            <pc:docMk/>
            <pc:sldMk cId="3516854834" sldId="301"/>
            <ac:picMk id="8" creationId="{380604E5-19E3-CD62-9395-E9CC750CB7DF}"/>
          </ac:picMkLst>
        </pc:picChg>
        <pc:picChg chg="add del mod">
          <ac:chgData name="Meelis, T. (Thorwald)" userId="0362b63e-f5d1-4933-a328-adc6bcf1dfa8" providerId="ADAL" clId="{CC1E191B-D5B7-435B-9507-F7C9239FCD16}" dt="2023-06-12T20:14:16.073" v="5035" actId="478"/>
          <ac:picMkLst>
            <pc:docMk/>
            <pc:sldMk cId="3516854834" sldId="301"/>
            <ac:picMk id="10" creationId="{F729D6E8-5B47-A781-7F6E-A4D64DB32B09}"/>
          </ac:picMkLst>
        </pc:picChg>
        <pc:picChg chg="add mod">
          <ac:chgData name="Meelis, T. (Thorwald)" userId="0362b63e-f5d1-4933-a328-adc6bcf1dfa8" providerId="ADAL" clId="{CC1E191B-D5B7-435B-9507-F7C9239FCD16}" dt="2023-06-12T22:45:50.252" v="5905" actId="1076"/>
          <ac:picMkLst>
            <pc:docMk/>
            <pc:sldMk cId="3516854834" sldId="301"/>
            <ac:picMk id="12" creationId="{63E9C5FE-9058-A2B7-86E5-9E8128885D62}"/>
          </ac:picMkLst>
        </pc:picChg>
        <pc:picChg chg="add mod">
          <ac:chgData name="Meelis, T. (Thorwald)" userId="0362b63e-f5d1-4933-a328-adc6bcf1dfa8" providerId="ADAL" clId="{CC1E191B-D5B7-435B-9507-F7C9239FCD16}" dt="2023-06-13T14:26:47.898" v="6723" actId="1076"/>
          <ac:picMkLst>
            <pc:docMk/>
            <pc:sldMk cId="3516854834" sldId="301"/>
            <ac:picMk id="14" creationId="{67A4FF24-54D1-D5B9-72FE-48DB77320541}"/>
          </ac:picMkLst>
        </pc:picChg>
        <pc:picChg chg="add mod">
          <ac:chgData name="Meelis, T. (Thorwald)" userId="0362b63e-f5d1-4933-a328-adc6bcf1dfa8" providerId="ADAL" clId="{CC1E191B-D5B7-435B-9507-F7C9239FCD16}" dt="2023-06-13T14:26:50.923" v="6724" actId="1076"/>
          <ac:picMkLst>
            <pc:docMk/>
            <pc:sldMk cId="3516854834" sldId="301"/>
            <ac:picMk id="16" creationId="{1636A9DE-5949-129F-4499-62A9B331BD80}"/>
          </ac:picMkLst>
        </pc:picChg>
      </pc:sldChg>
      <pc:sldChg chg="addSp delSp modSp add mod delAnim modAnim">
        <pc:chgData name="Meelis, T. (Thorwald)" userId="0362b63e-f5d1-4933-a328-adc6bcf1dfa8" providerId="ADAL" clId="{CC1E191B-D5B7-435B-9507-F7C9239FCD16}" dt="2023-06-12T23:13:43.519" v="6180"/>
        <pc:sldMkLst>
          <pc:docMk/>
          <pc:sldMk cId="225887557" sldId="302"/>
        </pc:sldMkLst>
        <pc:spChg chg="mod">
          <ac:chgData name="Meelis, T. (Thorwald)" userId="0362b63e-f5d1-4933-a328-adc6bcf1dfa8" providerId="ADAL" clId="{CC1E191B-D5B7-435B-9507-F7C9239FCD16}" dt="2023-06-08T14:53:08.571" v="552" actId="27636"/>
          <ac:spMkLst>
            <pc:docMk/>
            <pc:sldMk cId="225887557" sldId="302"/>
            <ac:spMk id="2" creationId="{00000000-0000-0000-0000-000000000000}"/>
          </ac:spMkLst>
        </pc:spChg>
        <pc:spChg chg="mod">
          <ac:chgData name="Meelis, T. (Thorwald)" userId="0362b63e-f5d1-4933-a328-adc6bcf1dfa8" providerId="ADAL" clId="{CC1E191B-D5B7-435B-9507-F7C9239FCD16}" dt="2023-06-12T07:30:51.437" v="1526" actId="20577"/>
          <ac:spMkLst>
            <pc:docMk/>
            <pc:sldMk cId="225887557" sldId="302"/>
            <ac:spMk id="3" creationId="{00000000-0000-0000-0000-000000000000}"/>
          </ac:spMkLst>
        </pc:spChg>
        <pc:picChg chg="add del mod">
          <ac:chgData name="Meelis, T. (Thorwald)" userId="0362b63e-f5d1-4933-a328-adc6bcf1dfa8" providerId="ADAL" clId="{CC1E191B-D5B7-435B-9507-F7C9239FCD16}" dt="2023-06-09T11:25:47.708" v="791" actId="478"/>
          <ac:picMkLst>
            <pc:docMk/>
            <pc:sldMk cId="225887557" sldId="302"/>
            <ac:picMk id="6" creationId="{B3FA7023-E050-93AE-05A4-540DD3A438E1}"/>
          </ac:picMkLst>
        </pc:picChg>
        <pc:picChg chg="add mod modCrop">
          <ac:chgData name="Meelis, T. (Thorwald)" userId="0362b63e-f5d1-4933-a328-adc6bcf1dfa8" providerId="ADAL" clId="{CC1E191B-D5B7-435B-9507-F7C9239FCD16}" dt="2023-06-12T23:13:11.954" v="6171" actId="1076"/>
          <ac:picMkLst>
            <pc:docMk/>
            <pc:sldMk cId="225887557" sldId="302"/>
            <ac:picMk id="7" creationId="{D97BA3D8-12D7-D9DE-69AC-E3E09E6F3A49}"/>
          </ac:picMkLst>
        </pc:picChg>
      </pc:sldChg>
      <pc:sldChg chg="add del">
        <pc:chgData name="Meelis, T. (Thorwald)" userId="0362b63e-f5d1-4933-a328-adc6bcf1dfa8" providerId="ADAL" clId="{CC1E191B-D5B7-435B-9507-F7C9239FCD16}" dt="2023-06-12T09:37:27.380" v="3923" actId="2696"/>
        <pc:sldMkLst>
          <pc:docMk/>
          <pc:sldMk cId="3881425442" sldId="303"/>
        </pc:sldMkLst>
      </pc:sldChg>
      <pc:sldChg chg="addSp modSp add del mod modAnim">
        <pc:chgData name="Meelis, T. (Thorwald)" userId="0362b63e-f5d1-4933-a328-adc6bcf1dfa8" providerId="ADAL" clId="{CC1E191B-D5B7-435B-9507-F7C9239FCD16}" dt="2023-06-13T14:49:01.653" v="7039" actId="14100"/>
        <pc:sldMkLst>
          <pc:docMk/>
          <pc:sldMk cId="4032739921" sldId="304"/>
        </pc:sldMkLst>
        <pc:spChg chg="mod">
          <ac:chgData name="Meelis, T. (Thorwald)" userId="0362b63e-f5d1-4933-a328-adc6bcf1dfa8" providerId="ADAL" clId="{CC1E191B-D5B7-435B-9507-F7C9239FCD16}" dt="2023-06-12T14:49:03.071" v="4474" actId="20577"/>
          <ac:spMkLst>
            <pc:docMk/>
            <pc:sldMk cId="4032739921" sldId="304"/>
            <ac:spMk id="2" creationId="{00000000-0000-0000-0000-000000000000}"/>
          </ac:spMkLst>
        </pc:spChg>
        <pc:spChg chg="mod">
          <ac:chgData name="Meelis, T. (Thorwald)" userId="0362b63e-f5d1-4933-a328-adc6bcf1dfa8" providerId="ADAL" clId="{CC1E191B-D5B7-435B-9507-F7C9239FCD16}" dt="2023-06-12T14:51:15.313" v="4493" actId="20577"/>
          <ac:spMkLst>
            <pc:docMk/>
            <pc:sldMk cId="4032739921" sldId="304"/>
            <ac:spMk id="3" creationId="{00000000-0000-0000-0000-000000000000}"/>
          </ac:spMkLst>
        </pc:spChg>
        <pc:spChg chg="add mod">
          <ac:chgData name="Meelis, T. (Thorwald)" userId="0362b63e-f5d1-4933-a328-adc6bcf1dfa8" providerId="ADAL" clId="{CC1E191B-D5B7-435B-9507-F7C9239FCD16}" dt="2023-06-12T14:49:14.496" v="4477" actId="1035"/>
          <ac:spMkLst>
            <pc:docMk/>
            <pc:sldMk cId="4032739921" sldId="304"/>
            <ac:spMk id="5" creationId="{6510BDD5-7B6C-AF6A-FFAE-76E9A05F43AC}"/>
          </ac:spMkLst>
        </pc:spChg>
        <pc:spChg chg="mod ord">
          <ac:chgData name="Meelis, T. (Thorwald)" userId="0362b63e-f5d1-4933-a328-adc6bcf1dfa8" providerId="ADAL" clId="{CC1E191B-D5B7-435B-9507-F7C9239FCD16}" dt="2023-06-13T14:49:01.653" v="7039" actId="14100"/>
          <ac:spMkLst>
            <pc:docMk/>
            <pc:sldMk cId="4032739921" sldId="304"/>
            <ac:spMk id="10" creationId="{737622D1-C38D-49FB-C539-BD2077A08225}"/>
          </ac:spMkLst>
        </pc:spChg>
      </pc:sldChg>
      <pc:sldChg chg="delSp modSp add del mod ord delAnim modAnim">
        <pc:chgData name="Meelis, T. (Thorwald)" userId="0362b63e-f5d1-4933-a328-adc6bcf1dfa8" providerId="ADAL" clId="{CC1E191B-D5B7-435B-9507-F7C9239FCD16}" dt="2023-06-12T14:50:03.042" v="4488" actId="2696"/>
        <pc:sldMkLst>
          <pc:docMk/>
          <pc:sldMk cId="3886561566" sldId="305"/>
        </pc:sldMkLst>
        <pc:spChg chg="mod">
          <ac:chgData name="Meelis, T. (Thorwald)" userId="0362b63e-f5d1-4933-a328-adc6bcf1dfa8" providerId="ADAL" clId="{CC1E191B-D5B7-435B-9507-F7C9239FCD16}" dt="2023-06-12T07:32:00.316" v="1545" actId="20577"/>
          <ac:spMkLst>
            <pc:docMk/>
            <pc:sldMk cId="3886561566" sldId="305"/>
            <ac:spMk id="2" creationId="{00000000-0000-0000-0000-000000000000}"/>
          </ac:spMkLst>
        </pc:spChg>
        <pc:spChg chg="mod">
          <ac:chgData name="Meelis, T. (Thorwald)" userId="0362b63e-f5d1-4933-a328-adc6bcf1dfa8" providerId="ADAL" clId="{CC1E191B-D5B7-435B-9507-F7C9239FCD16}" dt="2023-06-12T07:39:00.653" v="1564" actId="5793"/>
          <ac:spMkLst>
            <pc:docMk/>
            <pc:sldMk cId="3886561566" sldId="305"/>
            <ac:spMk id="3" creationId="{00000000-0000-0000-0000-000000000000}"/>
          </ac:spMkLst>
        </pc:spChg>
        <pc:picChg chg="del">
          <ac:chgData name="Meelis, T. (Thorwald)" userId="0362b63e-f5d1-4933-a328-adc6bcf1dfa8" providerId="ADAL" clId="{CC1E191B-D5B7-435B-9507-F7C9239FCD16}" dt="2023-06-12T07:29:21.688" v="1473" actId="478"/>
          <ac:picMkLst>
            <pc:docMk/>
            <pc:sldMk cId="3886561566" sldId="305"/>
            <ac:picMk id="7" creationId="{D97BA3D8-12D7-D9DE-69AC-E3E09E6F3A49}"/>
          </ac:picMkLst>
        </pc:picChg>
      </pc:sldChg>
      <pc:sldChg chg="addSp delSp modSp add mod ord delAnim modAnim">
        <pc:chgData name="Meelis, T. (Thorwald)" userId="0362b63e-f5d1-4933-a328-adc6bcf1dfa8" providerId="ADAL" clId="{CC1E191B-D5B7-435B-9507-F7C9239FCD16}" dt="2023-06-12T19:33:40.519" v="4632" actId="478"/>
        <pc:sldMkLst>
          <pc:docMk/>
          <pc:sldMk cId="3115635381" sldId="306"/>
        </pc:sldMkLst>
        <pc:spChg chg="mod">
          <ac:chgData name="Meelis, T. (Thorwald)" userId="0362b63e-f5d1-4933-a328-adc6bcf1dfa8" providerId="ADAL" clId="{CC1E191B-D5B7-435B-9507-F7C9239FCD16}" dt="2023-06-12T08:44:40.176" v="3561" actId="20577"/>
          <ac:spMkLst>
            <pc:docMk/>
            <pc:sldMk cId="3115635381" sldId="306"/>
            <ac:spMk id="2" creationId="{00000000-0000-0000-0000-000000000000}"/>
          </ac:spMkLst>
        </pc:spChg>
        <pc:spChg chg="del mod">
          <ac:chgData name="Meelis, T. (Thorwald)" userId="0362b63e-f5d1-4933-a328-adc6bcf1dfa8" providerId="ADAL" clId="{CC1E191B-D5B7-435B-9507-F7C9239FCD16}" dt="2023-06-12T14:52:56.056" v="4501" actId="478"/>
          <ac:spMkLst>
            <pc:docMk/>
            <pc:sldMk cId="3115635381" sldId="306"/>
            <ac:spMk id="3" creationId="{00000000-0000-0000-0000-000000000000}"/>
          </ac:spMkLst>
        </pc:spChg>
        <pc:spChg chg="add del mod">
          <ac:chgData name="Meelis, T. (Thorwald)" userId="0362b63e-f5d1-4933-a328-adc6bcf1dfa8" providerId="ADAL" clId="{CC1E191B-D5B7-435B-9507-F7C9239FCD16}" dt="2023-06-12T19:33:40.519" v="4632" actId="478"/>
          <ac:spMkLst>
            <pc:docMk/>
            <pc:sldMk cId="3115635381" sldId="306"/>
            <ac:spMk id="8" creationId="{A5F93710-971A-4D3A-0D4A-006C65329039}"/>
          </ac:spMkLst>
        </pc:spChg>
        <pc:picChg chg="add mod">
          <ac:chgData name="Meelis, T. (Thorwald)" userId="0362b63e-f5d1-4933-a328-adc6bcf1dfa8" providerId="ADAL" clId="{CC1E191B-D5B7-435B-9507-F7C9239FCD16}" dt="2023-06-12T14:53:03.526" v="4502" actId="1076"/>
          <ac:picMkLst>
            <pc:docMk/>
            <pc:sldMk cId="3115635381" sldId="306"/>
            <ac:picMk id="6" creationId="{24C2204E-E56B-CAF2-FE7A-6DFABA63F7C0}"/>
          </ac:picMkLst>
        </pc:picChg>
      </pc:sldChg>
      <pc:sldChg chg="delSp modSp add mod ord delAnim modAnim">
        <pc:chgData name="Meelis, T. (Thorwald)" userId="0362b63e-f5d1-4933-a328-adc6bcf1dfa8" providerId="ADAL" clId="{CC1E191B-D5B7-435B-9507-F7C9239FCD16}" dt="2023-06-12T19:48:04.081" v="4867" actId="113"/>
        <pc:sldMkLst>
          <pc:docMk/>
          <pc:sldMk cId="1196923911" sldId="307"/>
        </pc:sldMkLst>
        <pc:spChg chg="mod">
          <ac:chgData name="Meelis, T. (Thorwald)" userId="0362b63e-f5d1-4933-a328-adc6bcf1dfa8" providerId="ADAL" clId="{CC1E191B-D5B7-435B-9507-F7C9239FCD16}" dt="2023-06-12T07:56:45.653" v="2176" actId="20577"/>
          <ac:spMkLst>
            <pc:docMk/>
            <pc:sldMk cId="1196923911" sldId="307"/>
            <ac:spMk id="2" creationId="{00000000-0000-0000-0000-000000000000}"/>
          </ac:spMkLst>
        </pc:spChg>
        <pc:spChg chg="mod">
          <ac:chgData name="Meelis, T. (Thorwald)" userId="0362b63e-f5d1-4933-a328-adc6bcf1dfa8" providerId="ADAL" clId="{CC1E191B-D5B7-435B-9507-F7C9239FCD16}" dt="2023-06-12T19:48:04.081" v="4867" actId="113"/>
          <ac:spMkLst>
            <pc:docMk/>
            <pc:sldMk cId="1196923911" sldId="307"/>
            <ac:spMk id="3" creationId="{00000000-0000-0000-0000-000000000000}"/>
          </ac:spMkLst>
        </pc:spChg>
        <pc:spChg chg="del mod">
          <ac:chgData name="Meelis, T. (Thorwald)" userId="0362b63e-f5d1-4933-a328-adc6bcf1dfa8" providerId="ADAL" clId="{CC1E191B-D5B7-435B-9507-F7C9239FCD16}" dt="2023-06-12T08:06:57.953" v="2533" actId="478"/>
          <ac:spMkLst>
            <pc:docMk/>
            <pc:sldMk cId="1196923911" sldId="307"/>
            <ac:spMk id="10" creationId="{737622D1-C38D-49FB-C539-BD2077A08225}"/>
          </ac:spMkLst>
        </pc:spChg>
      </pc:sldChg>
      <pc:sldChg chg="addSp modSp add mod modAnim modNotesTx">
        <pc:chgData name="Meelis, T. (Thorwald)" userId="0362b63e-f5d1-4933-a328-adc6bcf1dfa8" providerId="ADAL" clId="{CC1E191B-D5B7-435B-9507-F7C9239FCD16}" dt="2023-06-13T13:48:18.602" v="6290" actId="20577"/>
        <pc:sldMkLst>
          <pc:docMk/>
          <pc:sldMk cId="3526896608" sldId="308"/>
        </pc:sldMkLst>
        <pc:spChg chg="mod">
          <ac:chgData name="Meelis, T. (Thorwald)" userId="0362b63e-f5d1-4933-a328-adc6bcf1dfa8" providerId="ADAL" clId="{CC1E191B-D5B7-435B-9507-F7C9239FCD16}" dt="2023-06-12T08:07:12.554" v="2536" actId="27636"/>
          <ac:spMkLst>
            <pc:docMk/>
            <pc:sldMk cId="3526896608" sldId="308"/>
            <ac:spMk id="2" creationId="{00000000-0000-0000-0000-000000000000}"/>
          </ac:spMkLst>
        </pc:spChg>
        <pc:spChg chg="mod">
          <ac:chgData name="Meelis, T. (Thorwald)" userId="0362b63e-f5d1-4933-a328-adc6bcf1dfa8" providerId="ADAL" clId="{CC1E191B-D5B7-435B-9507-F7C9239FCD16}" dt="2023-06-13T13:48:18.602" v="6290" actId="20577"/>
          <ac:spMkLst>
            <pc:docMk/>
            <pc:sldMk cId="3526896608" sldId="308"/>
            <ac:spMk id="3" creationId="{00000000-0000-0000-0000-000000000000}"/>
          </ac:spMkLst>
        </pc:spChg>
        <pc:spChg chg="mod ord">
          <ac:chgData name="Meelis, T. (Thorwald)" userId="0362b63e-f5d1-4933-a328-adc6bcf1dfa8" providerId="ADAL" clId="{CC1E191B-D5B7-435B-9507-F7C9239FCD16}" dt="2023-06-12T22:06:17.320" v="5457" actId="20577"/>
          <ac:spMkLst>
            <pc:docMk/>
            <pc:sldMk cId="3526896608" sldId="308"/>
            <ac:spMk id="10" creationId="{737622D1-C38D-49FB-C539-BD2077A08225}"/>
          </ac:spMkLst>
        </pc:spChg>
        <pc:picChg chg="add mod">
          <ac:chgData name="Meelis, T. (Thorwald)" userId="0362b63e-f5d1-4933-a328-adc6bcf1dfa8" providerId="ADAL" clId="{CC1E191B-D5B7-435B-9507-F7C9239FCD16}" dt="2023-06-12T15:08:39.061" v="4558" actId="1076"/>
          <ac:picMkLst>
            <pc:docMk/>
            <pc:sldMk cId="3526896608" sldId="308"/>
            <ac:picMk id="6" creationId="{154E288C-40A2-DDCC-B654-73636CAA9CC3}"/>
          </ac:picMkLst>
        </pc:picChg>
        <pc:picChg chg="add mod">
          <ac:chgData name="Meelis, T. (Thorwald)" userId="0362b63e-f5d1-4933-a328-adc6bcf1dfa8" providerId="ADAL" clId="{CC1E191B-D5B7-435B-9507-F7C9239FCD16}" dt="2023-06-12T15:08:46.918" v="4561" actId="1076"/>
          <ac:picMkLst>
            <pc:docMk/>
            <pc:sldMk cId="3526896608" sldId="308"/>
            <ac:picMk id="8" creationId="{AFC36EBE-D7D0-D480-A89B-00F4622DE2CC}"/>
          </ac:picMkLst>
        </pc:picChg>
        <pc:picChg chg="add mod">
          <ac:chgData name="Meelis, T. (Thorwald)" userId="0362b63e-f5d1-4933-a328-adc6bcf1dfa8" providerId="ADAL" clId="{CC1E191B-D5B7-435B-9507-F7C9239FCD16}" dt="2023-06-12T15:08:44.614" v="4560" actId="1076"/>
          <ac:picMkLst>
            <pc:docMk/>
            <pc:sldMk cId="3526896608" sldId="308"/>
            <ac:picMk id="11" creationId="{534DF7BD-3BC9-BC6D-CD5F-3512755D8F34}"/>
          </ac:picMkLst>
        </pc:picChg>
      </pc:sldChg>
      <pc:sldChg chg="addSp delSp modSp add mod modAnim modNotesTx">
        <pc:chgData name="Meelis, T. (Thorwald)" userId="0362b63e-f5d1-4933-a328-adc6bcf1dfa8" providerId="ADAL" clId="{CC1E191B-D5B7-435B-9507-F7C9239FCD16}" dt="2023-06-12T21:26:31.419" v="5400" actId="166"/>
        <pc:sldMkLst>
          <pc:docMk/>
          <pc:sldMk cId="2465913843" sldId="309"/>
        </pc:sldMkLst>
        <pc:spChg chg="mod">
          <ac:chgData name="Meelis, T. (Thorwald)" userId="0362b63e-f5d1-4933-a328-adc6bcf1dfa8" providerId="ADAL" clId="{CC1E191B-D5B7-435B-9507-F7C9239FCD16}" dt="2023-06-12T08:14:50.820" v="2831"/>
          <ac:spMkLst>
            <pc:docMk/>
            <pc:sldMk cId="2465913843" sldId="309"/>
            <ac:spMk id="2" creationId="{00000000-0000-0000-0000-000000000000}"/>
          </ac:spMkLst>
        </pc:spChg>
        <pc:spChg chg="mod">
          <ac:chgData name="Meelis, T. (Thorwald)" userId="0362b63e-f5d1-4933-a328-adc6bcf1dfa8" providerId="ADAL" clId="{CC1E191B-D5B7-435B-9507-F7C9239FCD16}" dt="2023-06-12T19:44:28.013" v="4828" actId="20577"/>
          <ac:spMkLst>
            <pc:docMk/>
            <pc:sldMk cId="2465913843" sldId="309"/>
            <ac:spMk id="3" creationId="{00000000-0000-0000-0000-000000000000}"/>
          </ac:spMkLst>
        </pc:spChg>
        <pc:spChg chg="mod ord">
          <ac:chgData name="Meelis, T. (Thorwald)" userId="0362b63e-f5d1-4933-a328-adc6bcf1dfa8" providerId="ADAL" clId="{CC1E191B-D5B7-435B-9507-F7C9239FCD16}" dt="2023-06-12T21:26:31.419" v="5400" actId="166"/>
          <ac:spMkLst>
            <pc:docMk/>
            <pc:sldMk cId="2465913843" sldId="309"/>
            <ac:spMk id="10" creationId="{737622D1-C38D-49FB-C539-BD2077A08225}"/>
          </ac:spMkLst>
        </pc:spChg>
        <pc:spChg chg="add mod">
          <ac:chgData name="Meelis, T. (Thorwald)" userId="0362b63e-f5d1-4933-a328-adc6bcf1dfa8" providerId="ADAL" clId="{CC1E191B-D5B7-435B-9507-F7C9239FCD16}" dt="2023-06-12T21:18:45.422" v="5278" actId="1076"/>
          <ac:spMkLst>
            <pc:docMk/>
            <pc:sldMk cId="2465913843" sldId="309"/>
            <ac:spMk id="16" creationId="{0B26149C-F1E8-0358-81F4-43AF463ABC56}"/>
          </ac:spMkLst>
        </pc:spChg>
        <pc:spChg chg="add mod">
          <ac:chgData name="Meelis, T. (Thorwald)" userId="0362b63e-f5d1-4933-a328-adc6bcf1dfa8" providerId="ADAL" clId="{CC1E191B-D5B7-435B-9507-F7C9239FCD16}" dt="2023-06-12T21:18:45.422" v="5278" actId="1076"/>
          <ac:spMkLst>
            <pc:docMk/>
            <pc:sldMk cId="2465913843" sldId="309"/>
            <ac:spMk id="17" creationId="{B620C5EF-6785-A1F1-2705-B5FF1F955000}"/>
          </ac:spMkLst>
        </pc:spChg>
        <pc:spChg chg="add del mod">
          <ac:chgData name="Meelis, T. (Thorwald)" userId="0362b63e-f5d1-4933-a328-adc6bcf1dfa8" providerId="ADAL" clId="{CC1E191B-D5B7-435B-9507-F7C9239FCD16}" dt="2023-06-12T21:18:45.422" v="5278" actId="1076"/>
          <ac:spMkLst>
            <pc:docMk/>
            <pc:sldMk cId="2465913843" sldId="309"/>
            <ac:spMk id="18" creationId="{8445CA11-341D-770B-5C5D-6FAD96DBF68D}"/>
          </ac:spMkLst>
        </pc:spChg>
        <pc:spChg chg="add mod">
          <ac:chgData name="Meelis, T. (Thorwald)" userId="0362b63e-f5d1-4933-a328-adc6bcf1dfa8" providerId="ADAL" clId="{CC1E191B-D5B7-435B-9507-F7C9239FCD16}" dt="2023-06-12T21:18:45.422" v="5278" actId="1076"/>
          <ac:spMkLst>
            <pc:docMk/>
            <pc:sldMk cId="2465913843" sldId="309"/>
            <ac:spMk id="19" creationId="{DC7FF740-7E32-FB09-96A9-D2026CC1B401}"/>
          </ac:spMkLst>
        </pc:spChg>
        <pc:spChg chg="add mod">
          <ac:chgData name="Meelis, T. (Thorwald)" userId="0362b63e-f5d1-4933-a328-adc6bcf1dfa8" providerId="ADAL" clId="{CC1E191B-D5B7-435B-9507-F7C9239FCD16}" dt="2023-06-12T21:22:44.052" v="5385" actId="1036"/>
          <ac:spMkLst>
            <pc:docMk/>
            <pc:sldMk cId="2465913843" sldId="309"/>
            <ac:spMk id="20" creationId="{A0F28BF6-4BD5-A613-15FD-20C89C15D66E}"/>
          </ac:spMkLst>
        </pc:spChg>
        <pc:spChg chg="add mod">
          <ac:chgData name="Meelis, T. (Thorwald)" userId="0362b63e-f5d1-4933-a328-adc6bcf1dfa8" providerId="ADAL" clId="{CC1E191B-D5B7-435B-9507-F7C9239FCD16}" dt="2023-06-12T21:22:44.052" v="5385" actId="1036"/>
          <ac:spMkLst>
            <pc:docMk/>
            <pc:sldMk cId="2465913843" sldId="309"/>
            <ac:spMk id="21" creationId="{657994FE-C079-9AA3-799D-571815D8BDA2}"/>
          </ac:spMkLst>
        </pc:spChg>
        <pc:spChg chg="add mod">
          <ac:chgData name="Meelis, T. (Thorwald)" userId="0362b63e-f5d1-4933-a328-adc6bcf1dfa8" providerId="ADAL" clId="{CC1E191B-D5B7-435B-9507-F7C9239FCD16}" dt="2023-06-12T21:22:44.052" v="5385" actId="1036"/>
          <ac:spMkLst>
            <pc:docMk/>
            <pc:sldMk cId="2465913843" sldId="309"/>
            <ac:spMk id="22" creationId="{8F4B100E-765C-E919-F50D-670719C71A0F}"/>
          </ac:spMkLst>
        </pc:spChg>
        <pc:picChg chg="add mod">
          <ac:chgData name="Meelis, T. (Thorwald)" userId="0362b63e-f5d1-4933-a328-adc6bcf1dfa8" providerId="ADAL" clId="{CC1E191B-D5B7-435B-9507-F7C9239FCD16}" dt="2023-06-12T20:41:21.757" v="5132" actId="14100"/>
          <ac:picMkLst>
            <pc:docMk/>
            <pc:sldMk cId="2465913843" sldId="309"/>
            <ac:picMk id="6" creationId="{BC955A68-888A-1F2F-DE06-5CA3DBDEB656}"/>
          </ac:picMkLst>
        </pc:picChg>
        <pc:picChg chg="add mod">
          <ac:chgData name="Meelis, T. (Thorwald)" userId="0362b63e-f5d1-4933-a328-adc6bcf1dfa8" providerId="ADAL" clId="{CC1E191B-D5B7-435B-9507-F7C9239FCD16}" dt="2023-06-12T20:41:34.384" v="5134" actId="14100"/>
          <ac:picMkLst>
            <pc:docMk/>
            <pc:sldMk cId="2465913843" sldId="309"/>
            <ac:picMk id="8" creationId="{620D0CC4-D2DD-7821-3596-74A7E61C14DE}"/>
          </ac:picMkLst>
        </pc:picChg>
        <pc:picChg chg="add mod">
          <ac:chgData name="Meelis, T. (Thorwald)" userId="0362b63e-f5d1-4933-a328-adc6bcf1dfa8" providerId="ADAL" clId="{CC1E191B-D5B7-435B-9507-F7C9239FCD16}" dt="2023-06-12T20:59:00.845" v="5138" actId="1076"/>
          <ac:picMkLst>
            <pc:docMk/>
            <pc:sldMk cId="2465913843" sldId="309"/>
            <ac:picMk id="11" creationId="{04AD60C2-F1B8-8DE1-820B-51C7AA5E7C5B}"/>
          </ac:picMkLst>
        </pc:picChg>
        <pc:picChg chg="add mod modCrop">
          <ac:chgData name="Meelis, T. (Thorwald)" userId="0362b63e-f5d1-4933-a328-adc6bcf1dfa8" providerId="ADAL" clId="{CC1E191B-D5B7-435B-9507-F7C9239FCD16}" dt="2023-06-12T21:14:43.521" v="5184" actId="1076"/>
          <ac:picMkLst>
            <pc:docMk/>
            <pc:sldMk cId="2465913843" sldId="309"/>
            <ac:picMk id="13" creationId="{40D6EA91-3DAA-AFC3-D828-70221EFAF13B}"/>
          </ac:picMkLst>
        </pc:picChg>
        <pc:picChg chg="add mod modCrop">
          <ac:chgData name="Meelis, T. (Thorwald)" userId="0362b63e-f5d1-4933-a328-adc6bcf1dfa8" providerId="ADAL" clId="{CC1E191B-D5B7-435B-9507-F7C9239FCD16}" dt="2023-06-12T21:14:46.933" v="5185" actId="1076"/>
          <ac:picMkLst>
            <pc:docMk/>
            <pc:sldMk cId="2465913843" sldId="309"/>
            <ac:picMk id="15" creationId="{38A4B41E-CD98-26A7-A44B-BE0EA5DC0327}"/>
          </ac:picMkLst>
        </pc:picChg>
      </pc:sldChg>
      <pc:sldChg chg="addSp delSp modSp add mod delAnim modAnim modNotesTx">
        <pc:chgData name="Meelis, T. (Thorwald)" userId="0362b63e-f5d1-4933-a328-adc6bcf1dfa8" providerId="ADAL" clId="{CC1E191B-D5B7-435B-9507-F7C9239FCD16}" dt="2023-06-13T13:53:13.969" v="6445" actId="20577"/>
        <pc:sldMkLst>
          <pc:docMk/>
          <pc:sldMk cId="1570671560" sldId="310"/>
        </pc:sldMkLst>
        <pc:spChg chg="mod">
          <ac:chgData name="Meelis, T. (Thorwald)" userId="0362b63e-f5d1-4933-a328-adc6bcf1dfa8" providerId="ADAL" clId="{CC1E191B-D5B7-435B-9507-F7C9239FCD16}" dt="2023-06-12T08:21:05.788" v="3213"/>
          <ac:spMkLst>
            <pc:docMk/>
            <pc:sldMk cId="1570671560" sldId="310"/>
            <ac:spMk id="2" creationId="{00000000-0000-0000-0000-000000000000}"/>
          </ac:spMkLst>
        </pc:spChg>
        <pc:spChg chg="mod">
          <ac:chgData name="Meelis, T. (Thorwald)" userId="0362b63e-f5d1-4933-a328-adc6bcf1dfa8" providerId="ADAL" clId="{CC1E191B-D5B7-435B-9507-F7C9239FCD16}" dt="2023-06-12T22:01:18.355" v="5439"/>
          <ac:spMkLst>
            <pc:docMk/>
            <pc:sldMk cId="1570671560" sldId="310"/>
            <ac:spMk id="3" creationId="{00000000-0000-0000-0000-000000000000}"/>
          </ac:spMkLst>
        </pc:spChg>
        <pc:spChg chg="add mod">
          <ac:chgData name="Meelis, T. (Thorwald)" userId="0362b63e-f5d1-4933-a328-adc6bcf1dfa8" providerId="ADAL" clId="{CC1E191B-D5B7-435B-9507-F7C9239FCD16}" dt="2023-06-13T13:52:23.297" v="6392" actId="313"/>
          <ac:spMkLst>
            <pc:docMk/>
            <pc:sldMk cId="1570671560" sldId="310"/>
            <ac:spMk id="9" creationId="{4989A08E-2632-1C53-B3CC-BA804A82BADE}"/>
          </ac:spMkLst>
        </pc:spChg>
        <pc:spChg chg="del mod ord">
          <ac:chgData name="Meelis, T. (Thorwald)" userId="0362b63e-f5d1-4933-a328-adc6bcf1dfa8" providerId="ADAL" clId="{CC1E191B-D5B7-435B-9507-F7C9239FCD16}" dt="2023-06-12T08:41:42.804" v="3538" actId="478"/>
          <ac:spMkLst>
            <pc:docMk/>
            <pc:sldMk cId="1570671560" sldId="310"/>
            <ac:spMk id="10" creationId="{737622D1-C38D-49FB-C539-BD2077A08225}"/>
          </ac:spMkLst>
        </pc:spChg>
        <pc:picChg chg="add mod modCrop">
          <ac:chgData name="Meelis, T. (Thorwald)" userId="0362b63e-f5d1-4933-a328-adc6bcf1dfa8" providerId="ADAL" clId="{CC1E191B-D5B7-435B-9507-F7C9239FCD16}" dt="2023-06-12T21:59:27.025" v="5432" actId="1076"/>
          <ac:picMkLst>
            <pc:docMk/>
            <pc:sldMk cId="1570671560" sldId="310"/>
            <ac:picMk id="6" creationId="{16F5683C-D481-C8AB-7424-080A9B7F364D}"/>
          </ac:picMkLst>
        </pc:picChg>
        <pc:picChg chg="add del mod">
          <ac:chgData name="Meelis, T. (Thorwald)" userId="0362b63e-f5d1-4933-a328-adc6bcf1dfa8" providerId="ADAL" clId="{CC1E191B-D5B7-435B-9507-F7C9239FCD16}" dt="2023-06-12T08:41:45.821" v="3539" actId="478"/>
          <ac:picMkLst>
            <pc:docMk/>
            <pc:sldMk cId="1570671560" sldId="310"/>
            <ac:picMk id="6" creationId="{8FE28DFA-B5F0-C023-E81A-44BF164E7F7E}"/>
          </ac:picMkLst>
        </pc:picChg>
        <pc:picChg chg="add mod">
          <ac:chgData name="Meelis, T. (Thorwald)" userId="0362b63e-f5d1-4933-a328-adc6bcf1dfa8" providerId="ADAL" clId="{CC1E191B-D5B7-435B-9507-F7C9239FCD16}" dt="2023-06-12T22:03:02.517" v="5447" actId="1076"/>
          <ac:picMkLst>
            <pc:docMk/>
            <pc:sldMk cId="1570671560" sldId="310"/>
            <ac:picMk id="7" creationId="{13CBC52D-5112-0AFB-8238-117B4E10BD41}"/>
          </ac:picMkLst>
        </pc:picChg>
        <pc:picChg chg="add del mod">
          <ac:chgData name="Meelis, T. (Thorwald)" userId="0362b63e-f5d1-4933-a328-adc6bcf1dfa8" providerId="ADAL" clId="{CC1E191B-D5B7-435B-9507-F7C9239FCD16}" dt="2023-06-12T21:54:43.167" v="5408" actId="478"/>
          <ac:picMkLst>
            <pc:docMk/>
            <pc:sldMk cId="1570671560" sldId="310"/>
            <ac:picMk id="8" creationId="{D47445F8-98CB-3D0D-4B84-98556EA5146C}"/>
          </ac:picMkLst>
        </pc:picChg>
        <pc:picChg chg="add del mod">
          <ac:chgData name="Meelis, T. (Thorwald)" userId="0362b63e-f5d1-4933-a328-adc6bcf1dfa8" providerId="ADAL" clId="{CC1E191B-D5B7-435B-9507-F7C9239FCD16}" dt="2023-06-12T08:51:43.199" v="3577" actId="478"/>
          <ac:picMkLst>
            <pc:docMk/>
            <pc:sldMk cId="1570671560" sldId="310"/>
            <ac:picMk id="11" creationId="{1F25E83C-6630-938B-4A2C-35AA1B05BE55}"/>
          </ac:picMkLst>
        </pc:picChg>
        <pc:picChg chg="add mod ord modCrop">
          <ac:chgData name="Meelis, T. (Thorwald)" userId="0362b63e-f5d1-4933-a328-adc6bcf1dfa8" providerId="ADAL" clId="{CC1E191B-D5B7-435B-9507-F7C9239FCD16}" dt="2023-06-12T21:59:23.069" v="5431" actId="166"/>
          <ac:picMkLst>
            <pc:docMk/>
            <pc:sldMk cId="1570671560" sldId="310"/>
            <ac:picMk id="13" creationId="{D9168C35-A9A7-8C70-7EFC-0C216A2690E2}"/>
          </ac:picMkLst>
        </pc:picChg>
      </pc:sldChg>
      <pc:sldChg chg="add">
        <pc:chgData name="Meelis, T. (Thorwald)" userId="0362b63e-f5d1-4933-a328-adc6bcf1dfa8" providerId="ADAL" clId="{CC1E191B-D5B7-435B-9507-F7C9239FCD16}" dt="2023-06-12T08:23:08.801" v="3216" actId="2890"/>
        <pc:sldMkLst>
          <pc:docMk/>
          <pc:sldMk cId="907223761" sldId="311"/>
        </pc:sldMkLst>
      </pc:sldChg>
      <pc:sldChg chg="add del">
        <pc:chgData name="Meelis, T. (Thorwald)" userId="0362b63e-f5d1-4933-a328-adc6bcf1dfa8" providerId="ADAL" clId="{CC1E191B-D5B7-435B-9507-F7C9239FCD16}" dt="2023-06-12T08:22:57.263" v="3215" actId="2890"/>
        <pc:sldMkLst>
          <pc:docMk/>
          <pc:sldMk cId="2267710283" sldId="311"/>
        </pc:sldMkLst>
      </pc:sldChg>
      <pc:sldChg chg="delSp modSp add del mod modTransition delAnim modAnim">
        <pc:chgData name="Meelis, T. (Thorwald)" userId="0362b63e-f5d1-4933-a328-adc6bcf1dfa8" providerId="ADAL" clId="{CC1E191B-D5B7-435B-9507-F7C9239FCD16}" dt="2023-06-12T22:04:47.501" v="5454" actId="2696"/>
        <pc:sldMkLst>
          <pc:docMk/>
          <pc:sldMk cId="132473313" sldId="312"/>
        </pc:sldMkLst>
        <pc:spChg chg="mod">
          <ac:chgData name="Meelis, T. (Thorwald)" userId="0362b63e-f5d1-4933-a328-adc6bcf1dfa8" providerId="ADAL" clId="{CC1E191B-D5B7-435B-9507-F7C9239FCD16}" dt="2023-06-12T08:52:52.441" v="3594" actId="20577"/>
          <ac:spMkLst>
            <pc:docMk/>
            <pc:sldMk cId="132473313" sldId="312"/>
            <ac:spMk id="3" creationId="{00000000-0000-0000-0000-000000000000}"/>
          </ac:spMkLst>
        </pc:spChg>
        <pc:spChg chg="del mod">
          <ac:chgData name="Meelis, T. (Thorwald)" userId="0362b63e-f5d1-4933-a328-adc6bcf1dfa8" providerId="ADAL" clId="{CC1E191B-D5B7-435B-9507-F7C9239FCD16}" dt="2023-06-12T22:03:30.803" v="5448" actId="21"/>
          <ac:spMkLst>
            <pc:docMk/>
            <pc:sldMk cId="132473313" sldId="312"/>
            <ac:spMk id="10" creationId="{737622D1-C38D-49FB-C539-BD2077A08225}"/>
          </ac:spMkLst>
        </pc:spChg>
      </pc:sldChg>
      <pc:sldChg chg="addSp delSp modSp add mod ord modAnim">
        <pc:chgData name="Meelis, T. (Thorwald)" userId="0362b63e-f5d1-4933-a328-adc6bcf1dfa8" providerId="ADAL" clId="{CC1E191B-D5B7-435B-9507-F7C9239FCD16}" dt="2023-06-13T13:59:32.394" v="6598" actId="14100"/>
        <pc:sldMkLst>
          <pc:docMk/>
          <pc:sldMk cId="3346530166" sldId="313"/>
        </pc:sldMkLst>
        <pc:spChg chg="mod">
          <ac:chgData name="Meelis, T. (Thorwald)" userId="0362b63e-f5d1-4933-a328-adc6bcf1dfa8" providerId="ADAL" clId="{CC1E191B-D5B7-435B-9507-F7C9239FCD16}" dt="2023-06-12T08:57:39.819" v="3681"/>
          <ac:spMkLst>
            <pc:docMk/>
            <pc:sldMk cId="3346530166" sldId="313"/>
            <ac:spMk id="2" creationId="{00000000-0000-0000-0000-000000000000}"/>
          </ac:spMkLst>
        </pc:spChg>
        <pc:spChg chg="mod">
          <ac:chgData name="Meelis, T. (Thorwald)" userId="0362b63e-f5d1-4933-a328-adc6bcf1dfa8" providerId="ADAL" clId="{CC1E191B-D5B7-435B-9507-F7C9239FCD16}" dt="2023-06-12T22:27:56.661" v="5764" actId="20577"/>
          <ac:spMkLst>
            <pc:docMk/>
            <pc:sldMk cId="3346530166" sldId="313"/>
            <ac:spMk id="3" creationId="{00000000-0000-0000-0000-000000000000}"/>
          </ac:spMkLst>
        </pc:spChg>
        <pc:spChg chg="add del mod">
          <ac:chgData name="Meelis, T. (Thorwald)" userId="0362b63e-f5d1-4933-a328-adc6bcf1dfa8" providerId="ADAL" clId="{CC1E191B-D5B7-435B-9507-F7C9239FCD16}" dt="2023-06-12T22:10:56.113" v="5496" actId="478"/>
          <ac:spMkLst>
            <pc:docMk/>
            <pc:sldMk cId="3346530166" sldId="313"/>
            <ac:spMk id="6" creationId="{87B662FF-B7BC-EC7D-F543-C7D904CB3F1C}"/>
          </ac:spMkLst>
        </pc:spChg>
        <pc:spChg chg="add mod">
          <ac:chgData name="Meelis, T. (Thorwald)" userId="0362b63e-f5d1-4933-a328-adc6bcf1dfa8" providerId="ADAL" clId="{CC1E191B-D5B7-435B-9507-F7C9239FCD16}" dt="2023-06-12T22:25:23.864" v="5740" actId="14100"/>
          <ac:spMkLst>
            <pc:docMk/>
            <pc:sldMk cId="3346530166" sldId="313"/>
            <ac:spMk id="7" creationId="{8C069E2A-E0D2-E6DC-952E-6BA36B6A81EC}"/>
          </ac:spMkLst>
        </pc:spChg>
        <pc:spChg chg="mod ord">
          <ac:chgData name="Meelis, T. (Thorwald)" userId="0362b63e-f5d1-4933-a328-adc6bcf1dfa8" providerId="ADAL" clId="{CC1E191B-D5B7-435B-9507-F7C9239FCD16}" dt="2023-06-13T13:59:32.394" v="6598" actId="14100"/>
          <ac:spMkLst>
            <pc:docMk/>
            <pc:sldMk cId="3346530166" sldId="313"/>
            <ac:spMk id="10" creationId="{737622D1-C38D-49FB-C539-BD2077A08225}"/>
          </ac:spMkLst>
        </pc:spChg>
        <pc:spChg chg="add mod">
          <ac:chgData name="Meelis, T. (Thorwald)" userId="0362b63e-f5d1-4933-a328-adc6bcf1dfa8" providerId="ADAL" clId="{CC1E191B-D5B7-435B-9507-F7C9239FCD16}" dt="2023-06-12T22:25:28.625" v="5741" actId="14100"/>
          <ac:spMkLst>
            <pc:docMk/>
            <pc:sldMk cId="3346530166" sldId="313"/>
            <ac:spMk id="11" creationId="{5900DD9B-7012-CDED-5AD6-10A15ED95E99}"/>
          </ac:spMkLst>
        </pc:spChg>
        <pc:spChg chg="add mod">
          <ac:chgData name="Meelis, T. (Thorwald)" userId="0362b63e-f5d1-4933-a328-adc6bcf1dfa8" providerId="ADAL" clId="{CC1E191B-D5B7-435B-9507-F7C9239FCD16}" dt="2023-06-12T22:23:40.171" v="5725" actId="14100"/>
          <ac:spMkLst>
            <pc:docMk/>
            <pc:sldMk cId="3346530166" sldId="313"/>
            <ac:spMk id="15" creationId="{BE820F3D-4983-77D7-BBDD-A36E879BBD59}"/>
          </ac:spMkLst>
        </pc:spChg>
        <pc:spChg chg="add mod">
          <ac:chgData name="Meelis, T. (Thorwald)" userId="0362b63e-f5d1-4933-a328-adc6bcf1dfa8" providerId="ADAL" clId="{CC1E191B-D5B7-435B-9507-F7C9239FCD16}" dt="2023-06-12T22:24:09.823" v="5730" actId="14100"/>
          <ac:spMkLst>
            <pc:docMk/>
            <pc:sldMk cId="3346530166" sldId="313"/>
            <ac:spMk id="18" creationId="{EE96B66D-6792-A45A-512C-08C7708D3EC8}"/>
          </ac:spMkLst>
        </pc:spChg>
        <pc:spChg chg="add mod">
          <ac:chgData name="Meelis, T. (Thorwald)" userId="0362b63e-f5d1-4933-a328-adc6bcf1dfa8" providerId="ADAL" clId="{CC1E191B-D5B7-435B-9507-F7C9239FCD16}" dt="2023-06-12T22:24:48.410" v="5738" actId="14100"/>
          <ac:spMkLst>
            <pc:docMk/>
            <pc:sldMk cId="3346530166" sldId="313"/>
            <ac:spMk id="25" creationId="{30211AE5-BF77-8BBF-1A47-93842EE28DAB}"/>
          </ac:spMkLst>
        </pc:spChg>
        <pc:spChg chg="add mod">
          <ac:chgData name="Meelis, T. (Thorwald)" userId="0362b63e-f5d1-4933-a328-adc6bcf1dfa8" providerId="ADAL" clId="{CC1E191B-D5B7-435B-9507-F7C9239FCD16}" dt="2023-06-12T22:24:52.284" v="5739" actId="14100"/>
          <ac:spMkLst>
            <pc:docMk/>
            <pc:sldMk cId="3346530166" sldId="313"/>
            <ac:spMk id="26" creationId="{43147F47-37D9-B647-2124-D3C0D40CE39D}"/>
          </ac:spMkLst>
        </pc:spChg>
        <pc:picChg chg="add mod">
          <ac:chgData name="Meelis, T. (Thorwald)" userId="0362b63e-f5d1-4933-a328-adc6bcf1dfa8" providerId="ADAL" clId="{CC1E191B-D5B7-435B-9507-F7C9239FCD16}" dt="2023-06-12T22:28:37.789" v="5767" actId="1076"/>
          <ac:picMkLst>
            <pc:docMk/>
            <pc:sldMk cId="3346530166" sldId="313"/>
            <ac:picMk id="5" creationId="{7CFE0A5D-FAF6-2BA2-0995-D7FB5DB8C4B7}"/>
          </ac:picMkLst>
        </pc:picChg>
        <pc:picChg chg="add del mod">
          <ac:chgData name="Meelis, T. (Thorwald)" userId="0362b63e-f5d1-4933-a328-adc6bcf1dfa8" providerId="ADAL" clId="{CC1E191B-D5B7-435B-9507-F7C9239FCD16}" dt="2023-06-12T09:28:41.732" v="3890" actId="21"/>
          <ac:picMkLst>
            <pc:docMk/>
            <pc:sldMk cId="3346530166" sldId="313"/>
            <ac:picMk id="6" creationId="{4398BF4D-550B-0851-4C34-99A30E1717AF}"/>
          </ac:picMkLst>
        </pc:picChg>
        <pc:picChg chg="add mod">
          <ac:chgData name="Meelis, T. (Thorwald)" userId="0362b63e-f5d1-4933-a328-adc6bcf1dfa8" providerId="ADAL" clId="{CC1E191B-D5B7-435B-9507-F7C9239FCD16}" dt="2023-06-12T22:39:57.399" v="5865" actId="14100"/>
          <ac:picMkLst>
            <pc:docMk/>
            <pc:sldMk cId="3346530166" sldId="313"/>
            <ac:picMk id="28" creationId="{496208AB-1252-3F4E-3B8A-D2CC297716CD}"/>
          </ac:picMkLst>
        </pc:picChg>
        <pc:cxnChg chg="add">
          <ac:chgData name="Meelis, T. (Thorwald)" userId="0362b63e-f5d1-4933-a328-adc6bcf1dfa8" providerId="ADAL" clId="{CC1E191B-D5B7-435B-9507-F7C9239FCD16}" dt="2023-06-12T22:12:00.395" v="5505" actId="11529"/>
          <ac:cxnSpMkLst>
            <pc:docMk/>
            <pc:sldMk cId="3346530166" sldId="313"/>
            <ac:cxnSpMk id="9" creationId="{2F0D5116-ED8E-74CC-AC54-F15E29485EDE}"/>
          </ac:cxnSpMkLst>
        </pc:cxnChg>
        <pc:cxnChg chg="add mod">
          <ac:chgData name="Meelis, T. (Thorwald)" userId="0362b63e-f5d1-4933-a328-adc6bcf1dfa8" providerId="ADAL" clId="{CC1E191B-D5B7-435B-9507-F7C9239FCD16}" dt="2023-06-12T22:14:22.373" v="5570" actId="14100"/>
          <ac:cxnSpMkLst>
            <pc:docMk/>
            <pc:sldMk cId="3346530166" sldId="313"/>
            <ac:cxnSpMk id="12" creationId="{33C84863-4B18-08F3-B66D-9A9C0E66F949}"/>
          </ac:cxnSpMkLst>
        </pc:cxnChg>
        <pc:cxnChg chg="add mod">
          <ac:chgData name="Meelis, T. (Thorwald)" userId="0362b63e-f5d1-4933-a328-adc6bcf1dfa8" providerId="ADAL" clId="{CC1E191B-D5B7-435B-9507-F7C9239FCD16}" dt="2023-06-12T22:14:58.892" v="5577" actId="14100"/>
          <ac:cxnSpMkLst>
            <pc:docMk/>
            <pc:sldMk cId="3346530166" sldId="313"/>
            <ac:cxnSpMk id="14" creationId="{21A19432-49E3-E7D5-E096-106A0184FEDF}"/>
          </ac:cxnSpMkLst>
        </pc:cxnChg>
        <pc:cxnChg chg="add mod">
          <ac:chgData name="Meelis, T. (Thorwald)" userId="0362b63e-f5d1-4933-a328-adc6bcf1dfa8" providerId="ADAL" clId="{CC1E191B-D5B7-435B-9507-F7C9239FCD16}" dt="2023-06-12T22:17:25.943" v="5616" actId="14100"/>
          <ac:cxnSpMkLst>
            <pc:docMk/>
            <pc:sldMk cId="3346530166" sldId="313"/>
            <ac:cxnSpMk id="19" creationId="{81D859C2-C51F-E23C-BD2C-0BF9AE0D25CD}"/>
          </ac:cxnSpMkLst>
        </pc:cxnChg>
        <pc:cxnChg chg="add mod">
          <ac:chgData name="Meelis, T. (Thorwald)" userId="0362b63e-f5d1-4933-a328-adc6bcf1dfa8" providerId="ADAL" clId="{CC1E191B-D5B7-435B-9507-F7C9239FCD16}" dt="2023-06-12T22:19:38.628" v="5661" actId="14100"/>
          <ac:cxnSpMkLst>
            <pc:docMk/>
            <pc:sldMk cId="3346530166" sldId="313"/>
            <ac:cxnSpMk id="21" creationId="{362FFDAD-BDC5-CD62-C4C0-DACF4A0C8AE0}"/>
          </ac:cxnSpMkLst>
        </pc:cxnChg>
        <pc:cxnChg chg="add mod">
          <ac:chgData name="Meelis, T. (Thorwald)" userId="0362b63e-f5d1-4933-a328-adc6bcf1dfa8" providerId="ADAL" clId="{CC1E191B-D5B7-435B-9507-F7C9239FCD16}" dt="2023-06-12T22:19:52.704" v="5664" actId="14100"/>
          <ac:cxnSpMkLst>
            <pc:docMk/>
            <pc:sldMk cId="3346530166" sldId="313"/>
            <ac:cxnSpMk id="23" creationId="{AB2634DA-AC05-FB4A-62E6-D4F353A5BE3C}"/>
          </ac:cxnSpMkLst>
        </pc:cxnChg>
      </pc:sldChg>
      <pc:sldChg chg="addSp delSp modSp add mod ord delAnim modAnim">
        <pc:chgData name="Meelis, T. (Thorwald)" userId="0362b63e-f5d1-4933-a328-adc6bcf1dfa8" providerId="ADAL" clId="{CC1E191B-D5B7-435B-9507-F7C9239FCD16}" dt="2023-06-13T14:01:23.025" v="6675" actId="20577"/>
        <pc:sldMkLst>
          <pc:docMk/>
          <pc:sldMk cId="1671839126" sldId="314"/>
        </pc:sldMkLst>
        <pc:spChg chg="mod">
          <ac:chgData name="Meelis, T. (Thorwald)" userId="0362b63e-f5d1-4933-a328-adc6bcf1dfa8" providerId="ADAL" clId="{CC1E191B-D5B7-435B-9507-F7C9239FCD16}" dt="2023-06-12T09:01:50.872" v="3863"/>
          <ac:spMkLst>
            <pc:docMk/>
            <pc:sldMk cId="1671839126" sldId="314"/>
            <ac:spMk id="2" creationId="{00000000-0000-0000-0000-000000000000}"/>
          </ac:spMkLst>
        </pc:spChg>
        <pc:spChg chg="mod">
          <ac:chgData name="Meelis, T. (Thorwald)" userId="0362b63e-f5d1-4933-a328-adc6bcf1dfa8" providerId="ADAL" clId="{CC1E191B-D5B7-435B-9507-F7C9239FCD16}" dt="2023-06-12T22:52:53.535" v="6023" actId="20577"/>
          <ac:spMkLst>
            <pc:docMk/>
            <pc:sldMk cId="1671839126" sldId="314"/>
            <ac:spMk id="3" creationId="{00000000-0000-0000-0000-000000000000}"/>
          </ac:spMkLst>
        </pc:spChg>
        <pc:spChg chg="mod ord">
          <ac:chgData name="Meelis, T. (Thorwald)" userId="0362b63e-f5d1-4933-a328-adc6bcf1dfa8" providerId="ADAL" clId="{CC1E191B-D5B7-435B-9507-F7C9239FCD16}" dt="2023-06-13T14:01:23.025" v="6675" actId="20577"/>
          <ac:spMkLst>
            <pc:docMk/>
            <pc:sldMk cId="1671839126" sldId="314"/>
            <ac:spMk id="10" creationId="{737622D1-C38D-49FB-C539-BD2077A08225}"/>
          </ac:spMkLst>
        </pc:spChg>
        <pc:spChg chg="add mod">
          <ac:chgData name="Meelis, T. (Thorwald)" userId="0362b63e-f5d1-4933-a328-adc6bcf1dfa8" providerId="ADAL" clId="{CC1E191B-D5B7-435B-9507-F7C9239FCD16}" dt="2023-06-12T23:06:56.384" v="6101" actId="14100"/>
          <ac:spMkLst>
            <pc:docMk/>
            <pc:sldMk cId="1671839126" sldId="314"/>
            <ac:spMk id="14" creationId="{211D0616-75A5-4708-846C-0AFBE65243E9}"/>
          </ac:spMkLst>
        </pc:spChg>
        <pc:spChg chg="add del">
          <ac:chgData name="Meelis, T. (Thorwald)" userId="0362b63e-f5d1-4933-a328-adc6bcf1dfa8" providerId="ADAL" clId="{CC1E191B-D5B7-435B-9507-F7C9239FCD16}" dt="2023-06-12T23:06:53.122" v="6100" actId="34124"/>
          <ac:spMkLst>
            <pc:docMk/>
            <pc:sldMk cId="1671839126" sldId="314"/>
            <ac:spMk id="30" creationId="{8E63D7B1-A398-4EEC-9C3D-8CCEF59EE948}"/>
          </ac:spMkLst>
        </pc:spChg>
        <pc:picChg chg="add mod ord">
          <ac:chgData name="Meelis, T. (Thorwald)" userId="0362b63e-f5d1-4933-a328-adc6bcf1dfa8" providerId="ADAL" clId="{CC1E191B-D5B7-435B-9507-F7C9239FCD16}" dt="2023-06-12T23:04:41.677" v="6093" actId="167"/>
          <ac:picMkLst>
            <pc:docMk/>
            <pc:sldMk cId="1671839126" sldId="314"/>
            <ac:picMk id="6" creationId="{67C12CC6-14B8-0CC5-2328-18E82B038652}"/>
          </ac:picMkLst>
        </pc:picChg>
        <pc:picChg chg="add mod ord">
          <ac:chgData name="Meelis, T. (Thorwald)" userId="0362b63e-f5d1-4933-a328-adc6bcf1dfa8" providerId="ADAL" clId="{CC1E191B-D5B7-435B-9507-F7C9239FCD16}" dt="2023-06-12T23:04:21.282" v="6090" actId="167"/>
          <ac:picMkLst>
            <pc:docMk/>
            <pc:sldMk cId="1671839126" sldId="314"/>
            <ac:picMk id="8" creationId="{689BDB45-79CD-EC62-4C70-E993B0CAEFE9}"/>
          </ac:picMkLst>
        </pc:picChg>
        <pc:picChg chg="add mod ord">
          <ac:chgData name="Meelis, T. (Thorwald)" userId="0362b63e-f5d1-4933-a328-adc6bcf1dfa8" providerId="ADAL" clId="{CC1E191B-D5B7-435B-9507-F7C9239FCD16}" dt="2023-06-12T23:06:28.006" v="6098" actId="1076"/>
          <ac:picMkLst>
            <pc:docMk/>
            <pc:sldMk cId="1671839126" sldId="314"/>
            <ac:picMk id="12" creationId="{2D9BBC00-7BEF-1110-C5D8-1E412589096B}"/>
          </ac:picMkLst>
        </pc:picChg>
        <pc:inkChg chg="add del">
          <ac:chgData name="Meelis, T. (Thorwald)" userId="0362b63e-f5d1-4933-a328-adc6bcf1dfa8" providerId="ADAL" clId="{CC1E191B-D5B7-435B-9507-F7C9239FCD16}" dt="2023-06-12T22:59:45.981" v="6074" actId="478"/>
          <ac:inkMkLst>
            <pc:docMk/>
            <pc:sldMk cId="1671839126" sldId="314"/>
            <ac:inkMk id="9" creationId="{2F8E10DB-C832-8BD0-6EC2-7F5AD683C3E7}"/>
          </ac:inkMkLst>
        </pc:inkChg>
        <pc:inkChg chg="add del ord">
          <ac:chgData name="Meelis, T. (Thorwald)" userId="0362b63e-f5d1-4933-a328-adc6bcf1dfa8" providerId="ADAL" clId="{CC1E191B-D5B7-435B-9507-F7C9239FCD16}" dt="2023-06-12T23:06:45.699" v="6099" actId="34122"/>
          <ac:inkMkLst>
            <pc:docMk/>
            <pc:sldMk cId="1671839126" sldId="314"/>
            <ac:inkMk id="13" creationId="{72D1E524-852D-9888-A3B3-DF5C77601D31}"/>
          </ac:inkMkLst>
        </pc:inkChg>
      </pc:sldChg>
      <pc:sldChg chg="addSp delSp modSp add del mod delAnim modAnim">
        <pc:chgData name="Meelis, T. (Thorwald)" userId="0362b63e-f5d1-4933-a328-adc6bcf1dfa8" providerId="ADAL" clId="{CC1E191B-D5B7-435B-9507-F7C9239FCD16}" dt="2023-06-12T22:32:49.581" v="5788" actId="2696"/>
        <pc:sldMkLst>
          <pc:docMk/>
          <pc:sldMk cId="1341032171" sldId="315"/>
        </pc:sldMkLst>
        <pc:spChg chg="mod">
          <ac:chgData name="Meelis, T. (Thorwald)" userId="0362b63e-f5d1-4933-a328-adc6bcf1dfa8" providerId="ADAL" clId="{CC1E191B-D5B7-435B-9507-F7C9239FCD16}" dt="2023-06-12T09:31:45.023" v="3897" actId="6549"/>
          <ac:spMkLst>
            <pc:docMk/>
            <pc:sldMk cId="1341032171" sldId="315"/>
            <ac:spMk id="2" creationId="{00000000-0000-0000-0000-000000000000}"/>
          </ac:spMkLst>
        </pc:spChg>
        <pc:spChg chg="mod">
          <ac:chgData name="Meelis, T. (Thorwald)" userId="0362b63e-f5d1-4933-a328-adc6bcf1dfa8" providerId="ADAL" clId="{CC1E191B-D5B7-435B-9507-F7C9239FCD16}" dt="2023-06-12T09:31:37.829" v="3896" actId="6549"/>
          <ac:spMkLst>
            <pc:docMk/>
            <pc:sldMk cId="1341032171" sldId="315"/>
            <ac:spMk id="3" creationId="{00000000-0000-0000-0000-000000000000}"/>
          </ac:spMkLst>
        </pc:spChg>
        <pc:spChg chg="del">
          <ac:chgData name="Meelis, T. (Thorwald)" userId="0362b63e-f5d1-4933-a328-adc6bcf1dfa8" providerId="ADAL" clId="{CC1E191B-D5B7-435B-9507-F7C9239FCD16}" dt="2023-06-12T09:28:59.809" v="3892" actId="478"/>
          <ac:spMkLst>
            <pc:docMk/>
            <pc:sldMk cId="1341032171" sldId="315"/>
            <ac:spMk id="10" creationId="{737622D1-C38D-49FB-C539-BD2077A08225}"/>
          </ac:spMkLst>
        </pc:spChg>
        <pc:picChg chg="add del mod">
          <ac:chgData name="Meelis, T. (Thorwald)" userId="0362b63e-f5d1-4933-a328-adc6bcf1dfa8" providerId="ADAL" clId="{CC1E191B-D5B7-435B-9507-F7C9239FCD16}" dt="2023-06-12T22:32:45.533" v="5787" actId="478"/>
          <ac:picMkLst>
            <pc:docMk/>
            <pc:sldMk cId="1341032171" sldId="315"/>
            <ac:picMk id="5" creationId="{5895E9C2-59D2-C864-6A2B-80F30BC08F5D}"/>
          </ac:picMkLst>
        </pc:picChg>
        <pc:picChg chg="del">
          <ac:chgData name="Meelis, T. (Thorwald)" userId="0362b63e-f5d1-4933-a328-adc6bcf1dfa8" providerId="ADAL" clId="{CC1E191B-D5B7-435B-9507-F7C9239FCD16}" dt="2023-06-12T09:26:25.056" v="3889" actId="478"/>
          <ac:picMkLst>
            <pc:docMk/>
            <pc:sldMk cId="1341032171" sldId="315"/>
            <ac:picMk id="6" creationId="{4398BF4D-550B-0851-4C34-99A30E1717AF}"/>
          </ac:picMkLst>
        </pc:picChg>
      </pc:sldChg>
      <pc:sldChg chg="addSp delSp modSp add mod ord">
        <pc:chgData name="Meelis, T. (Thorwald)" userId="0362b63e-f5d1-4933-a328-adc6bcf1dfa8" providerId="ADAL" clId="{CC1E191B-D5B7-435B-9507-F7C9239FCD16}" dt="2023-06-12T22:43:11.216" v="5867"/>
        <pc:sldMkLst>
          <pc:docMk/>
          <pc:sldMk cId="1493962510" sldId="316"/>
        </pc:sldMkLst>
        <pc:picChg chg="del">
          <ac:chgData name="Meelis, T. (Thorwald)" userId="0362b63e-f5d1-4933-a328-adc6bcf1dfa8" providerId="ADAL" clId="{CC1E191B-D5B7-435B-9507-F7C9239FCD16}" dt="2023-06-12T09:32:00.337" v="3900" actId="478"/>
          <ac:picMkLst>
            <pc:docMk/>
            <pc:sldMk cId="1493962510" sldId="316"/>
            <ac:picMk id="5" creationId="{5895E9C2-59D2-C864-6A2B-80F30BC08F5D}"/>
          </ac:picMkLst>
        </pc:picChg>
        <pc:picChg chg="add mod">
          <ac:chgData name="Meelis, T. (Thorwald)" userId="0362b63e-f5d1-4933-a328-adc6bcf1dfa8" providerId="ADAL" clId="{CC1E191B-D5B7-435B-9507-F7C9239FCD16}" dt="2023-06-12T09:32:59.785" v="3907" actId="1076"/>
          <ac:picMkLst>
            <pc:docMk/>
            <pc:sldMk cId="1493962510" sldId="316"/>
            <ac:picMk id="7" creationId="{3A0E701C-C784-6BF7-286D-0DAECE05A6D4}"/>
          </ac:picMkLst>
        </pc:picChg>
        <pc:picChg chg="add mod">
          <ac:chgData name="Meelis, T. (Thorwald)" userId="0362b63e-f5d1-4933-a328-adc6bcf1dfa8" providerId="ADAL" clId="{CC1E191B-D5B7-435B-9507-F7C9239FCD16}" dt="2023-06-12T09:33:01.648" v="3908" actId="1076"/>
          <ac:picMkLst>
            <pc:docMk/>
            <pc:sldMk cId="1493962510" sldId="316"/>
            <ac:picMk id="9" creationId="{1BC18BEE-F406-9140-4821-1C45824115A8}"/>
          </ac:picMkLst>
        </pc:picChg>
        <pc:picChg chg="add mod">
          <ac:chgData name="Meelis, T. (Thorwald)" userId="0362b63e-f5d1-4933-a328-adc6bcf1dfa8" providerId="ADAL" clId="{CC1E191B-D5B7-435B-9507-F7C9239FCD16}" dt="2023-06-12T09:33:30.178" v="3910" actId="1076"/>
          <ac:picMkLst>
            <pc:docMk/>
            <pc:sldMk cId="1493962510" sldId="316"/>
            <ac:picMk id="11" creationId="{8E339D29-64AD-7801-5238-C1A532719213}"/>
          </ac:picMkLst>
        </pc:picChg>
        <pc:picChg chg="add mod">
          <ac:chgData name="Meelis, T. (Thorwald)" userId="0362b63e-f5d1-4933-a328-adc6bcf1dfa8" providerId="ADAL" clId="{CC1E191B-D5B7-435B-9507-F7C9239FCD16}" dt="2023-06-12T09:33:52.065" v="3912" actId="1076"/>
          <ac:picMkLst>
            <pc:docMk/>
            <pc:sldMk cId="1493962510" sldId="316"/>
            <ac:picMk id="13" creationId="{C8B63D95-AEA9-B28D-197D-854609A9C921}"/>
          </ac:picMkLst>
        </pc:picChg>
      </pc:sldChg>
      <pc:sldChg chg="modSp add del mod">
        <pc:chgData name="Meelis, T. (Thorwald)" userId="0362b63e-f5d1-4933-a328-adc6bcf1dfa8" providerId="ADAL" clId="{CC1E191B-D5B7-435B-9507-F7C9239FCD16}" dt="2023-06-12T15:10:31.354" v="4571" actId="2696"/>
        <pc:sldMkLst>
          <pc:docMk/>
          <pc:sldMk cId="446393720" sldId="317"/>
        </pc:sldMkLst>
        <pc:spChg chg="mod">
          <ac:chgData name="Meelis, T. (Thorwald)" userId="0362b63e-f5d1-4933-a328-adc6bcf1dfa8" providerId="ADAL" clId="{CC1E191B-D5B7-435B-9507-F7C9239FCD16}" dt="2023-06-12T09:39:26.918" v="4026" actId="6549"/>
          <ac:spMkLst>
            <pc:docMk/>
            <pc:sldMk cId="446393720" sldId="317"/>
            <ac:spMk id="3" creationId="{00000000-0000-0000-0000-000000000000}"/>
          </ac:spMkLst>
        </pc:spChg>
      </pc:sldChg>
      <pc:sldChg chg="add del">
        <pc:chgData name="Meelis, T. (Thorwald)" userId="0362b63e-f5d1-4933-a328-adc6bcf1dfa8" providerId="ADAL" clId="{CC1E191B-D5B7-435B-9507-F7C9239FCD16}" dt="2023-06-12T09:38:18.467" v="3940" actId="2696"/>
        <pc:sldMkLst>
          <pc:docMk/>
          <pc:sldMk cId="1754044549" sldId="317"/>
        </pc:sldMkLst>
      </pc:sldChg>
      <pc:sldChg chg="addSp modSp add mod ord modAnim modNotesTx">
        <pc:chgData name="Meelis, T. (Thorwald)" userId="0362b63e-f5d1-4933-a328-adc6bcf1dfa8" providerId="ADAL" clId="{CC1E191B-D5B7-435B-9507-F7C9239FCD16}" dt="2023-06-13T14:51:25.756" v="7042" actId="1076"/>
        <pc:sldMkLst>
          <pc:docMk/>
          <pc:sldMk cId="38661438" sldId="318"/>
        </pc:sldMkLst>
        <pc:spChg chg="mod">
          <ac:chgData name="Meelis, T. (Thorwald)" userId="0362b63e-f5d1-4933-a328-adc6bcf1dfa8" providerId="ADAL" clId="{CC1E191B-D5B7-435B-9507-F7C9239FCD16}" dt="2023-06-13T14:28:01.122" v="6760" actId="20577"/>
          <ac:spMkLst>
            <pc:docMk/>
            <pc:sldMk cId="38661438" sldId="318"/>
            <ac:spMk id="2" creationId="{00000000-0000-0000-0000-000000000000}"/>
          </ac:spMkLst>
        </pc:spChg>
        <pc:spChg chg="mod">
          <ac:chgData name="Meelis, T. (Thorwald)" userId="0362b63e-f5d1-4933-a328-adc6bcf1dfa8" providerId="ADAL" clId="{CC1E191B-D5B7-435B-9507-F7C9239FCD16}" dt="2023-06-13T14:51:21.648" v="7041" actId="113"/>
          <ac:spMkLst>
            <pc:docMk/>
            <pc:sldMk cId="38661438" sldId="318"/>
            <ac:spMk id="3" creationId="{00000000-0000-0000-0000-000000000000}"/>
          </ac:spMkLst>
        </pc:spChg>
        <pc:spChg chg="add mod ord">
          <ac:chgData name="Meelis, T. (Thorwald)" userId="0362b63e-f5d1-4933-a328-adc6bcf1dfa8" providerId="ADAL" clId="{CC1E191B-D5B7-435B-9507-F7C9239FCD16}" dt="2023-06-13T14:45:29.124" v="6984" actId="20577"/>
          <ac:spMkLst>
            <pc:docMk/>
            <pc:sldMk cId="38661438" sldId="318"/>
            <ac:spMk id="5" creationId="{D882F913-08E5-A426-7D28-0394A567598F}"/>
          </ac:spMkLst>
        </pc:spChg>
        <pc:picChg chg="add mod">
          <ac:chgData name="Meelis, T. (Thorwald)" userId="0362b63e-f5d1-4933-a328-adc6bcf1dfa8" providerId="ADAL" clId="{CC1E191B-D5B7-435B-9507-F7C9239FCD16}" dt="2023-06-13T14:51:25.756" v="7042" actId="1076"/>
          <ac:picMkLst>
            <pc:docMk/>
            <pc:sldMk cId="38661438" sldId="318"/>
            <ac:picMk id="7" creationId="{F6556C26-BC00-8201-C974-437ED758DD56}"/>
          </ac:picMkLst>
        </pc:picChg>
      </pc:sldChg>
      <pc:sldChg chg="modSp add mod">
        <pc:chgData name="Meelis, T. (Thorwald)" userId="0362b63e-f5d1-4933-a328-adc6bcf1dfa8" providerId="ADAL" clId="{CC1E191B-D5B7-435B-9507-F7C9239FCD16}" dt="2023-06-12T23:11:34.770" v="6165" actId="1076"/>
        <pc:sldMkLst>
          <pc:docMk/>
          <pc:sldMk cId="3891287088" sldId="319"/>
        </pc:sldMkLst>
        <pc:spChg chg="mod">
          <ac:chgData name="Meelis, T. (Thorwald)" userId="0362b63e-f5d1-4933-a328-adc6bcf1dfa8" providerId="ADAL" clId="{CC1E191B-D5B7-435B-9507-F7C9239FCD16}" dt="2023-06-12T23:11:34.770" v="6165" actId="1076"/>
          <ac:spMkLst>
            <pc:docMk/>
            <pc:sldMk cId="3891287088" sldId="319"/>
            <ac:spMk id="2" creationId="{00000000-0000-0000-0000-000000000000}"/>
          </ac:spMkLst>
        </pc:spChg>
        <pc:spChg chg="mod">
          <ac:chgData name="Meelis, T. (Thorwald)" userId="0362b63e-f5d1-4933-a328-adc6bcf1dfa8" providerId="ADAL" clId="{CC1E191B-D5B7-435B-9507-F7C9239FCD16}" dt="2023-06-12T22:43:48.363" v="5889" actId="5793"/>
          <ac:spMkLst>
            <pc:docMk/>
            <pc:sldMk cId="3891287088" sldId="319"/>
            <ac:spMk id="3" creationId="{00000000-0000-0000-0000-000000000000}"/>
          </ac:spMkLst>
        </pc:spChg>
      </pc:sldChg>
      <pc:sldChg chg="delSp modSp add del mod delAnim">
        <pc:chgData name="Meelis, T. (Thorwald)" userId="0362b63e-f5d1-4933-a328-adc6bcf1dfa8" providerId="ADAL" clId="{CC1E191B-D5B7-435B-9507-F7C9239FCD16}" dt="2023-06-13T14:28:08.731" v="6761" actId="2696"/>
        <pc:sldMkLst>
          <pc:docMk/>
          <pc:sldMk cId="4091880886" sldId="320"/>
        </pc:sldMkLst>
        <pc:spChg chg="mod">
          <ac:chgData name="Meelis, T. (Thorwald)" userId="0362b63e-f5d1-4933-a328-adc6bcf1dfa8" providerId="ADAL" clId="{CC1E191B-D5B7-435B-9507-F7C9239FCD16}" dt="2023-06-13T14:24:15.418" v="6684" actId="20577"/>
          <ac:spMkLst>
            <pc:docMk/>
            <pc:sldMk cId="4091880886" sldId="320"/>
            <ac:spMk id="2" creationId="{00000000-0000-0000-0000-000000000000}"/>
          </ac:spMkLst>
        </pc:spChg>
        <pc:spChg chg="mod">
          <ac:chgData name="Meelis, T. (Thorwald)" userId="0362b63e-f5d1-4933-a328-adc6bcf1dfa8" providerId="ADAL" clId="{CC1E191B-D5B7-435B-9507-F7C9239FCD16}" dt="2023-06-13T14:27:34.536" v="6746" actId="1076"/>
          <ac:spMkLst>
            <pc:docMk/>
            <pc:sldMk cId="4091880886" sldId="320"/>
            <ac:spMk id="3" creationId="{00000000-0000-0000-0000-000000000000}"/>
          </ac:spMkLst>
        </pc:spChg>
        <pc:spChg chg="del">
          <ac:chgData name="Meelis, T. (Thorwald)" userId="0362b63e-f5d1-4933-a328-adc6bcf1dfa8" providerId="ADAL" clId="{CC1E191B-D5B7-435B-9507-F7C9239FCD16}" dt="2023-06-13T14:27:39.416" v="6747" actId="21"/>
          <ac:spMkLst>
            <pc:docMk/>
            <pc:sldMk cId="4091880886" sldId="320"/>
            <ac:spMk id="10" creationId="{737622D1-C38D-49FB-C539-BD2077A08225}"/>
          </ac:spMkLst>
        </pc:spChg>
        <pc:spChg chg="del">
          <ac:chgData name="Meelis, T. (Thorwald)" userId="0362b63e-f5d1-4933-a328-adc6bcf1dfa8" providerId="ADAL" clId="{CC1E191B-D5B7-435B-9507-F7C9239FCD16}" dt="2023-06-13T14:27:42.274" v="6748" actId="478"/>
          <ac:spMkLst>
            <pc:docMk/>
            <pc:sldMk cId="4091880886" sldId="320"/>
            <ac:spMk id="14" creationId="{211D0616-75A5-4708-846C-0AFBE65243E9}"/>
          </ac:spMkLst>
        </pc:spChg>
        <pc:picChg chg="del">
          <ac:chgData name="Meelis, T. (Thorwald)" userId="0362b63e-f5d1-4933-a328-adc6bcf1dfa8" providerId="ADAL" clId="{CC1E191B-D5B7-435B-9507-F7C9239FCD16}" dt="2023-06-13T14:27:04.987" v="6726" actId="478"/>
          <ac:picMkLst>
            <pc:docMk/>
            <pc:sldMk cId="4091880886" sldId="320"/>
            <ac:picMk id="6" creationId="{67C12CC6-14B8-0CC5-2328-18E82B038652}"/>
          </ac:picMkLst>
        </pc:picChg>
        <pc:picChg chg="del">
          <ac:chgData name="Meelis, T. (Thorwald)" userId="0362b63e-f5d1-4933-a328-adc6bcf1dfa8" providerId="ADAL" clId="{CC1E191B-D5B7-435B-9507-F7C9239FCD16}" dt="2023-06-13T14:27:07.917" v="6727" actId="478"/>
          <ac:picMkLst>
            <pc:docMk/>
            <pc:sldMk cId="4091880886" sldId="320"/>
            <ac:picMk id="8" creationId="{689BDB45-79CD-EC62-4C70-E993B0CAEFE9}"/>
          </ac:picMkLst>
        </pc:picChg>
        <pc:picChg chg="del">
          <ac:chgData name="Meelis, T. (Thorwald)" userId="0362b63e-f5d1-4933-a328-adc6bcf1dfa8" providerId="ADAL" clId="{CC1E191B-D5B7-435B-9507-F7C9239FCD16}" dt="2023-06-13T14:27:02.689" v="6725" actId="478"/>
          <ac:picMkLst>
            <pc:docMk/>
            <pc:sldMk cId="4091880886" sldId="320"/>
            <ac:picMk id="12" creationId="{2D9BBC00-7BEF-1110-C5D8-1E412589096B}"/>
          </ac:picMkLst>
        </pc:picChg>
      </pc:sldChg>
      <pc:sldChg chg="modSp add mod modAnim">
        <pc:chgData name="Meelis, T. (Thorwald)" userId="0362b63e-f5d1-4933-a328-adc6bcf1dfa8" providerId="ADAL" clId="{CC1E191B-D5B7-435B-9507-F7C9239FCD16}" dt="2023-06-13T14:47:02.923" v="7035"/>
        <pc:sldMkLst>
          <pc:docMk/>
          <pc:sldMk cId="3024897586" sldId="321"/>
        </pc:sldMkLst>
        <pc:spChg chg="mod">
          <ac:chgData name="Meelis, T. (Thorwald)" userId="0362b63e-f5d1-4933-a328-adc6bcf1dfa8" providerId="ADAL" clId="{CC1E191B-D5B7-435B-9507-F7C9239FCD16}" dt="2023-06-13T14:46:55.877" v="7034" actId="20577"/>
          <ac:spMkLst>
            <pc:docMk/>
            <pc:sldMk cId="3024897586" sldId="321"/>
            <ac:spMk id="3" creationId="{00000000-0000-0000-0000-000000000000}"/>
          </ac:spMkLst>
        </pc:spChg>
      </pc:sldChg>
      <pc:sldMasterChg chg="delSldLayout">
        <pc:chgData name="Meelis, T. (Thorwald)" userId="0362b63e-f5d1-4933-a328-adc6bcf1dfa8" providerId="ADAL" clId="{CC1E191B-D5B7-435B-9507-F7C9239FCD16}" dt="2023-06-08T13:43:27.465" v="165" actId="2696"/>
        <pc:sldMasterMkLst>
          <pc:docMk/>
          <pc:sldMasterMk cId="2565129232" sldId="2147483657"/>
        </pc:sldMasterMkLst>
        <pc:sldLayoutChg chg="del">
          <pc:chgData name="Meelis, T. (Thorwald)" userId="0362b63e-f5d1-4933-a328-adc6bcf1dfa8" providerId="ADAL" clId="{CC1E191B-D5B7-435B-9507-F7C9239FCD16}" dt="2023-06-08T13:43:27.465" v="165" actId="2696"/>
          <pc:sldLayoutMkLst>
            <pc:docMk/>
            <pc:sldMasterMk cId="2565129232" sldId="2147483657"/>
            <pc:sldLayoutMk cId="1364659758" sldId="2147483662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469781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600">
        <a:latin typeface="+mj-lt"/>
        <a:ea typeface="+mj-ea"/>
        <a:cs typeface="+mj-cs"/>
        <a:sym typeface="Calibri"/>
      </a:defRPr>
    </a:lvl1pPr>
    <a:lvl2pPr indent="304792" latinLnBrk="0">
      <a:defRPr sz="1600">
        <a:latin typeface="+mj-lt"/>
        <a:ea typeface="+mj-ea"/>
        <a:cs typeface="+mj-cs"/>
        <a:sym typeface="Calibri"/>
      </a:defRPr>
    </a:lvl2pPr>
    <a:lvl3pPr indent="609585" latinLnBrk="0">
      <a:defRPr sz="1600">
        <a:latin typeface="+mj-lt"/>
        <a:ea typeface="+mj-ea"/>
        <a:cs typeface="+mj-cs"/>
        <a:sym typeface="Calibri"/>
      </a:defRPr>
    </a:lvl3pPr>
    <a:lvl4pPr indent="914377" latinLnBrk="0">
      <a:defRPr sz="1600">
        <a:latin typeface="+mj-lt"/>
        <a:ea typeface="+mj-ea"/>
        <a:cs typeface="+mj-cs"/>
        <a:sym typeface="Calibri"/>
      </a:defRPr>
    </a:lvl4pPr>
    <a:lvl5pPr indent="1219170" latinLnBrk="0">
      <a:defRPr sz="1600">
        <a:latin typeface="+mj-lt"/>
        <a:ea typeface="+mj-ea"/>
        <a:cs typeface="+mj-cs"/>
        <a:sym typeface="Calibri"/>
      </a:defRPr>
    </a:lvl5pPr>
    <a:lvl6pPr indent="1523962" latinLnBrk="0">
      <a:defRPr sz="1600">
        <a:latin typeface="+mj-lt"/>
        <a:ea typeface="+mj-ea"/>
        <a:cs typeface="+mj-cs"/>
        <a:sym typeface="Calibri"/>
      </a:defRPr>
    </a:lvl6pPr>
    <a:lvl7pPr indent="1828754" latinLnBrk="0">
      <a:defRPr sz="1600">
        <a:latin typeface="+mj-lt"/>
        <a:ea typeface="+mj-ea"/>
        <a:cs typeface="+mj-cs"/>
        <a:sym typeface="Calibri"/>
      </a:defRPr>
    </a:lvl7pPr>
    <a:lvl8pPr indent="2133547" latinLnBrk="0">
      <a:defRPr sz="1600">
        <a:latin typeface="+mj-lt"/>
        <a:ea typeface="+mj-ea"/>
        <a:cs typeface="+mj-cs"/>
        <a:sym typeface="Calibri"/>
      </a:defRPr>
    </a:lvl8pPr>
    <a:lvl9pPr indent="2438339" latinLnBrk="0">
      <a:defRPr sz="16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0136" lvl="2"/>
            <a:r>
              <a:rPr lang="nl-NL" sz="1600" dirty="0"/>
              <a:t>DGN &amp; PDF</a:t>
            </a:r>
          </a:p>
          <a:p>
            <a:pPr marL="570136" lvl="2"/>
            <a:r>
              <a:rPr lang="nl-NL" sz="1600" dirty="0"/>
              <a:t>Toekomstvisie</a:t>
            </a:r>
          </a:p>
          <a:p>
            <a:pPr marL="570136" lvl="2"/>
            <a:r>
              <a:rPr lang="nl-NL" sz="1600" dirty="0"/>
              <a:t>Externe documenten</a:t>
            </a:r>
          </a:p>
          <a:p>
            <a:pPr marL="570136" lvl="2"/>
            <a:r>
              <a:rPr lang="nl-NL" sz="1600" dirty="0"/>
              <a:t>Integratie andere (toekomst.) systemen</a:t>
            </a:r>
          </a:p>
          <a:p>
            <a:pPr marL="570136" lvl="2"/>
            <a:r>
              <a:rPr lang="nl-NL" sz="1600" dirty="0"/>
              <a:t>Andere afdelingen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25962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Opbouw tekening: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Bestaande systemen: </a:t>
            </a:r>
            <a:r>
              <a:rPr lang="nl-NL" sz="1600" dirty="0"/>
              <a:t>SharePoint, </a:t>
            </a:r>
            <a:r>
              <a:rPr lang="nl-NL" sz="1600" dirty="0" err="1"/>
              <a:t>Maximo</a:t>
            </a:r>
            <a:endParaRPr lang="nl-NL" sz="1600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16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70942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PDF aanbieden aan PM: Juiste map en rechten</a:t>
            </a:r>
          </a:p>
        </p:txBody>
      </p:sp>
    </p:spTree>
    <p:extLst>
      <p:ext uri="{BB962C8B-B14F-4D97-AF65-F5344CB8AC3E}">
        <p14:creationId xmlns:p14="http://schemas.microsoft.com/office/powerpoint/2010/main" val="3087385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8 maanden doorlooptijd</a:t>
            </a:r>
          </a:p>
        </p:txBody>
      </p:sp>
    </p:spTree>
    <p:extLst>
      <p:ext uri="{BB962C8B-B14F-4D97-AF65-F5344CB8AC3E}">
        <p14:creationId xmlns:p14="http://schemas.microsoft.com/office/powerpoint/2010/main" val="40889927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Kennismakingsessie</a:t>
            </a:r>
          </a:p>
        </p:txBody>
      </p:sp>
    </p:spTree>
    <p:extLst>
      <p:ext uri="{BB962C8B-B14F-4D97-AF65-F5344CB8AC3E}">
        <p14:creationId xmlns:p14="http://schemas.microsoft.com/office/powerpoint/2010/main" val="1293743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8 maanden doorlooptijd</a:t>
            </a:r>
          </a:p>
        </p:txBody>
      </p:sp>
    </p:spTree>
    <p:extLst>
      <p:ext uri="{BB962C8B-B14F-4D97-AF65-F5344CB8AC3E}">
        <p14:creationId xmlns:p14="http://schemas.microsoft.com/office/powerpoint/2010/main" val="3883569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8 maanden doorlooptijd</a:t>
            </a:r>
          </a:p>
        </p:txBody>
      </p:sp>
    </p:spTree>
    <p:extLst>
      <p:ext uri="{BB962C8B-B14F-4D97-AF65-F5344CB8AC3E}">
        <p14:creationId xmlns:p14="http://schemas.microsoft.com/office/powerpoint/2010/main" val="3638053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Afbeelding 72">
            <a:extLst>
              <a:ext uri="{FF2B5EF4-FFF2-40B4-BE49-F238E27FC236}">
                <a16:creationId xmlns:a16="http://schemas.microsoft.com/office/drawing/2014/main" id="{8D8B7897-DD52-9E45-955C-C5B8027E6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17996"/>
            <a:ext cx="12192000" cy="1729844"/>
          </a:xfrm>
          <a:prstGeom prst="rect">
            <a:avLst/>
          </a:prstGeom>
        </p:spPr>
      </p:pic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1483787" y="2367281"/>
            <a:ext cx="3921334" cy="202106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HelveticaRounded LT Std Bd" panose="020F0804030503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21" name="Shape 21"/>
          <p:cNvSpPr>
            <a:spLocks noGrp="1"/>
          </p:cNvSpPr>
          <p:nvPr>
            <p:ph type="body" sz="quarter" idx="1" hasCustomPrompt="1"/>
          </p:nvPr>
        </p:nvSpPr>
        <p:spPr>
          <a:xfrm>
            <a:off x="1483786" y="5169019"/>
            <a:ext cx="9648023" cy="72000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chemeClr val="bg1"/>
                </a:solidFill>
              </a:defRPr>
            </a:lvl1pPr>
            <a:lvl2pPr indent="457189" algn="l">
              <a:defRPr sz="2800" b="0">
                <a:solidFill>
                  <a:schemeClr val="bg1"/>
                </a:solidFill>
              </a:defRPr>
            </a:lvl2pPr>
            <a:lvl3pPr marL="0" indent="914377">
              <a:buSzTx/>
              <a:buNone/>
              <a:defRPr sz="2000">
                <a:solidFill>
                  <a:srgbClr val="585858"/>
                </a:solidFill>
              </a:defRPr>
            </a:lvl3pPr>
            <a:lvl4pPr marL="0" indent="1371566">
              <a:buSzTx/>
              <a:buNone/>
              <a:defRPr sz="2000">
                <a:solidFill>
                  <a:srgbClr val="585858"/>
                </a:solidFill>
              </a:defRPr>
            </a:lvl4pPr>
            <a:lvl5pPr indent="1828754">
              <a:defRPr sz="2000">
                <a:solidFill>
                  <a:srgbClr val="585858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endParaRPr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0A869C3C-5907-0342-9899-F37C96B0F0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693195"/>
            <a:ext cx="12192000" cy="812095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63B4033-AA35-8A4E-AD78-4D32F8741F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17996"/>
            <a:ext cx="12192000" cy="172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7970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plus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608400" y="633600"/>
            <a:ext cx="10608739" cy="1477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DC291E"/>
                </a:solidFill>
              </a:defRPr>
            </a:lvl1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xfrm>
            <a:off x="598816" y="2420471"/>
            <a:ext cx="10608739" cy="34037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DC291E"/>
              </a:buClr>
              <a:defRPr sz="2800" b="1" i="0">
                <a:solidFill>
                  <a:schemeClr val="tx1"/>
                </a:solidFill>
              </a:defRPr>
            </a:lvl1pPr>
            <a:lvl2pPr marL="285744" indent="-285744" algn="l">
              <a:buClr>
                <a:srgbClr val="DC291E"/>
              </a:buClr>
              <a:buFont typeface="Arial"/>
              <a:buChar char="•"/>
              <a:defRPr sz="2400" b="0" i="0">
                <a:solidFill>
                  <a:schemeClr val="tx1"/>
                </a:solidFill>
              </a:defRPr>
            </a:lvl2pPr>
            <a:lvl3pPr marL="284393" indent="-284393">
              <a:buClr>
                <a:srgbClr val="DC291E"/>
              </a:buClr>
              <a:buSzPct val="100000"/>
              <a:buFont typeface="Arial"/>
              <a:buChar char="•"/>
              <a:defRPr sz="2000" b="0" i="0">
                <a:solidFill>
                  <a:schemeClr val="tx1"/>
                </a:solidFill>
              </a:defRPr>
            </a:lvl3pPr>
            <a:lvl4pPr marL="284393" indent="-284393">
              <a:buClr>
                <a:srgbClr val="DC291E"/>
              </a:buClr>
              <a:buSzPct val="100000"/>
              <a:defRPr sz="1600" b="0" i="0">
                <a:solidFill>
                  <a:schemeClr val="tx1"/>
                </a:solidFill>
              </a:defRPr>
            </a:lvl4pPr>
            <a:lvl5pPr marL="284393" indent="-284393">
              <a:buClr>
                <a:srgbClr val="DC291E"/>
              </a:buClr>
              <a:buFont typeface="Arial"/>
              <a:buChar char="•"/>
              <a:defRPr sz="1400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5A2B456-5812-FE40-AD69-D9D435D53D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906915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plus tekst_plu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5123329" y="633600"/>
            <a:ext cx="6093810" cy="1477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DC291E"/>
                </a:solidFill>
              </a:defRPr>
            </a:lvl1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xfrm>
            <a:off x="5123329" y="2420471"/>
            <a:ext cx="6093808" cy="34037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DC291E"/>
              </a:buClr>
              <a:defRPr sz="2400" b="1" i="0">
                <a:solidFill>
                  <a:schemeClr val="tx1"/>
                </a:solidFill>
              </a:defRPr>
            </a:lvl1pPr>
            <a:lvl2pPr marL="285744" indent="-285744" algn="l">
              <a:buClr>
                <a:srgbClr val="DC291E"/>
              </a:buClr>
              <a:buFont typeface="Arial"/>
              <a:buChar char="•"/>
              <a:defRPr sz="2000" b="0" i="0">
                <a:solidFill>
                  <a:schemeClr val="tx1"/>
                </a:solidFill>
              </a:defRPr>
            </a:lvl2pPr>
            <a:lvl3pPr marL="284393" indent="-284393">
              <a:buClr>
                <a:srgbClr val="DC291E"/>
              </a:buClr>
              <a:buSzPct val="100000"/>
              <a:buFont typeface="Arial"/>
              <a:buChar char="•"/>
              <a:defRPr sz="1800" b="0" i="0">
                <a:solidFill>
                  <a:schemeClr val="tx1"/>
                </a:solidFill>
              </a:defRPr>
            </a:lvl3pPr>
            <a:lvl4pPr marL="284393" indent="-284393">
              <a:buClr>
                <a:srgbClr val="DC291E"/>
              </a:buClr>
              <a:buSzPct val="100000"/>
              <a:defRPr sz="1400" b="0" i="0">
                <a:solidFill>
                  <a:schemeClr val="tx1"/>
                </a:solidFill>
              </a:defRPr>
            </a:lvl4pPr>
            <a:lvl5pPr marL="284393" indent="-284393">
              <a:buClr>
                <a:srgbClr val="DC291E"/>
              </a:buClr>
              <a:buFont typeface="Arial"/>
              <a:buChar char="•"/>
              <a:defRPr sz="1200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4" name="Tijdelijke aanduiding voor afbeelding 7">
            <a:extLst>
              <a:ext uri="{FF2B5EF4-FFF2-40B4-BE49-F238E27FC236}">
                <a16:creationId xmlns:a16="http://schemas.microsoft.com/office/drawing/2014/main" id="{872B846D-C618-8F4B-8281-8CBCAC1821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22312" cy="610076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0C525940-9A35-E647-A2D6-E56ABCD584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966785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el/vorm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608400" y="633600"/>
            <a:ext cx="10608739" cy="9900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DC291E"/>
                </a:solidFill>
              </a:defRPr>
            </a:lvl1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40E5DAE-72EA-5446-A7AA-E104CE015C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993392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dia (Gebruik voorbeelddia in presentati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9EE3FBA1-6CC4-FB4F-8E23-DD397088455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8537953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afbeelding (Gebruik voorbeelddia in presentati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nl-NL"/>
              <a:t>Klik op het pictogram als u een afbeelding wilt toevoegen</a:t>
            </a:r>
            <a:endParaRPr/>
          </a:p>
        </p:txBody>
      </p:sp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xfrm>
            <a:off x="608400" y="633600"/>
            <a:ext cx="10608739" cy="10800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DC291E"/>
                </a:solidFill>
              </a:defRPr>
            </a:lvl1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224F89DF-2D86-0844-BB26-C1A96BD401D3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8750204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fbeelding 73" descr="Afbeelding met buiten, weg, straat, bus&#10;&#10;Automatisch gegenereerde beschrijving">
            <a:extLst>
              <a:ext uri="{FF2B5EF4-FFF2-40B4-BE49-F238E27FC236}">
                <a16:creationId xmlns:a16="http://schemas.microsoft.com/office/drawing/2014/main" id="{8CB45359-2355-6543-8178-D277536C77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1776044"/>
            <a:ext cx="12191999" cy="7843206"/>
          </a:xfrm>
          <a:prstGeom prst="rect">
            <a:avLst/>
          </a:prstGeom>
        </p:spPr>
      </p:pic>
      <p:pic>
        <p:nvPicPr>
          <p:cNvPr id="73" name="Afbeelding 72">
            <a:extLst>
              <a:ext uri="{FF2B5EF4-FFF2-40B4-BE49-F238E27FC236}">
                <a16:creationId xmlns:a16="http://schemas.microsoft.com/office/drawing/2014/main" id="{8D8B7897-DD52-9E45-955C-C5B8027E61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17996"/>
            <a:ext cx="12192000" cy="1729844"/>
          </a:xfrm>
          <a:prstGeom prst="rect">
            <a:avLst/>
          </a:prstGeom>
        </p:spPr>
      </p:pic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1483787" y="2367281"/>
            <a:ext cx="3921334" cy="202106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4400">
                <a:solidFill>
                  <a:schemeClr val="bg1"/>
                </a:solidFill>
                <a:latin typeface="HelveticaRounded LT Std Bd" panose="020F0804030503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21" name="Shape 21"/>
          <p:cNvSpPr>
            <a:spLocks noGrp="1"/>
          </p:cNvSpPr>
          <p:nvPr>
            <p:ph type="body" sz="quarter" idx="1" hasCustomPrompt="1"/>
          </p:nvPr>
        </p:nvSpPr>
        <p:spPr>
          <a:xfrm>
            <a:off x="1483786" y="5169019"/>
            <a:ext cx="9648023" cy="720001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800" b="0">
                <a:solidFill>
                  <a:schemeClr val="bg1"/>
                </a:solidFill>
              </a:defRPr>
            </a:lvl1pPr>
            <a:lvl2pPr indent="457189" algn="l">
              <a:defRPr sz="2800" b="0">
                <a:solidFill>
                  <a:schemeClr val="bg1"/>
                </a:solidFill>
              </a:defRPr>
            </a:lvl2pPr>
            <a:lvl3pPr marL="0" indent="914377">
              <a:buSzTx/>
              <a:buNone/>
              <a:defRPr sz="2000">
                <a:solidFill>
                  <a:srgbClr val="585858"/>
                </a:solidFill>
              </a:defRPr>
            </a:lvl3pPr>
            <a:lvl4pPr marL="0" indent="1371566">
              <a:buSzTx/>
              <a:buNone/>
              <a:defRPr sz="2000">
                <a:solidFill>
                  <a:srgbClr val="585858"/>
                </a:solidFill>
              </a:defRPr>
            </a:lvl4pPr>
            <a:lvl5pPr indent="1828754">
              <a:defRPr sz="2000">
                <a:solidFill>
                  <a:srgbClr val="585858"/>
                </a:solidFill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endParaRPr dirty="0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plus tekst_plu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5123329" y="633600"/>
            <a:ext cx="6093810" cy="147758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DC291E"/>
                </a:solidFill>
              </a:defRPr>
            </a:lvl1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xfrm>
            <a:off x="5123329" y="2420471"/>
            <a:ext cx="6093808" cy="34037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DC291E"/>
              </a:buClr>
              <a:defRPr sz="2400" b="1" i="0">
                <a:solidFill>
                  <a:schemeClr val="tx1"/>
                </a:solidFill>
              </a:defRPr>
            </a:lvl1pPr>
            <a:lvl2pPr marL="285744" indent="-285744" algn="l">
              <a:buClr>
                <a:srgbClr val="DC291E"/>
              </a:buClr>
              <a:buFont typeface="Arial"/>
              <a:buChar char="•"/>
              <a:defRPr sz="2000" b="0" i="0">
                <a:solidFill>
                  <a:schemeClr val="tx1"/>
                </a:solidFill>
              </a:defRPr>
            </a:lvl2pPr>
            <a:lvl3pPr marL="284393" indent="-284393">
              <a:buClr>
                <a:srgbClr val="DC291E"/>
              </a:buClr>
              <a:buSzPct val="100000"/>
              <a:buFont typeface="Arial"/>
              <a:buChar char="•"/>
              <a:defRPr sz="1800" b="0" i="0">
                <a:solidFill>
                  <a:schemeClr val="tx1"/>
                </a:solidFill>
              </a:defRPr>
            </a:lvl3pPr>
            <a:lvl4pPr marL="284393" indent="-284393">
              <a:buClr>
                <a:srgbClr val="DC291E"/>
              </a:buClr>
              <a:buSzPct val="100000"/>
              <a:defRPr sz="1400" b="0" i="0">
                <a:solidFill>
                  <a:schemeClr val="tx1"/>
                </a:solidFill>
              </a:defRPr>
            </a:lvl4pPr>
            <a:lvl5pPr marL="284393" indent="-284393">
              <a:buClr>
                <a:srgbClr val="DC291E"/>
              </a:buClr>
              <a:buFont typeface="Arial"/>
              <a:buChar char="•"/>
              <a:defRPr sz="1200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dirty="0"/>
          </a:p>
        </p:txBody>
      </p:sp>
      <p:sp>
        <p:nvSpPr>
          <p:cNvPr id="4" name="Tijdelijke aanduiding voor afbeelding 7">
            <a:extLst>
              <a:ext uri="{FF2B5EF4-FFF2-40B4-BE49-F238E27FC236}">
                <a16:creationId xmlns:a16="http://schemas.microsoft.com/office/drawing/2014/main" id="{872B846D-C618-8F4B-8281-8CBCAC18219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722312" cy="610076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F8A9E863-DBC1-BA48-BD05-635FA926C0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235914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el/vorm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title"/>
          </p:nvPr>
        </p:nvSpPr>
        <p:spPr>
          <a:xfrm>
            <a:off x="608400" y="633600"/>
            <a:ext cx="10608739" cy="9900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rgbClr val="DC291E"/>
                </a:solidFill>
              </a:defRPr>
            </a:lvl1pPr>
          </a:lstStyle>
          <a:p>
            <a:r>
              <a:rPr lang="nl-NL"/>
              <a:t>Klik om stijl te bewerken</a:t>
            </a:r>
            <a:endParaRPr dirty="0"/>
          </a:p>
        </p:txBody>
      </p:sp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305EF58-14E3-5645-B674-330BAF1D01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306778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chemeClr val="bg1">
                <a:lumMod val="85000"/>
              </a:schemeClr>
            </a:gs>
            <a:gs pos="45000">
              <a:schemeClr val="bg1">
                <a:lumMod val="85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29FA225A-462A-C248-ACEA-A510DED8CC0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5996855"/>
            <a:ext cx="12192000" cy="861145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386A1AAF-88BE-9043-B266-925FB2CD29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996855"/>
            <a:ext cx="12192000" cy="861145"/>
          </a:xfrm>
          <a:prstGeom prst="rect">
            <a:avLst/>
          </a:prstGeom>
        </p:spPr>
      </p:pic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09600" y="632012"/>
            <a:ext cx="8924365" cy="1559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/>
              <a:t>Titeltekst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09600" y="2528047"/>
            <a:ext cx="8924365" cy="3334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/>
              <a:t>Hoofdtekst - niveau één</a:t>
            </a:r>
          </a:p>
          <a:p>
            <a:pPr lvl="1"/>
            <a:r>
              <a:rPr dirty="0"/>
              <a:t>Hoofdtekst - niveau twee</a:t>
            </a:r>
          </a:p>
          <a:p>
            <a:pPr lvl="2"/>
            <a:r>
              <a:rPr dirty="0"/>
              <a:t>Hoofdtekst - niveau drie</a:t>
            </a:r>
          </a:p>
          <a:p>
            <a:pPr lvl="3"/>
            <a:r>
              <a:rPr dirty="0"/>
              <a:t>Hoofdtekst - niveau vier</a:t>
            </a:r>
          </a:p>
          <a:p>
            <a:pPr lvl="4"/>
            <a:r>
              <a:rPr dirty="0"/>
              <a:t>Hoofdtekst - niveau vijf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B7884A0-732F-9A40-B753-7705F9A00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09600" y="6244864"/>
            <a:ext cx="525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2C211-93AD-C54D-AA6B-61BC3BA46D78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5129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3" r:id="rId5"/>
    <p:sldLayoutId id="2147483664" r:id="rId6"/>
    <p:sldLayoutId id="2147483649" r:id="rId7"/>
    <p:sldLayoutId id="2147483656" r:id="rId8"/>
    <p:sldLayoutId id="2147483655" r:id="rId9"/>
  </p:sldLayoutIdLst>
  <p:transition spd="med"/>
  <p:hf hdr="0" ftr="0" dt="0"/>
  <p:txStyles>
    <p:titleStyle>
      <a:lvl1pPr marL="0" marR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chemeClr val="accent1"/>
          </a:solidFill>
          <a:uFillTx/>
          <a:latin typeface="HelveticaRounded LT Std Bd" panose="020F0804030503020204" pitchFamily="34" charset="0"/>
          <a:ea typeface="Helvetica Neue"/>
          <a:cs typeface="Helvetica Neue"/>
          <a:sym typeface="Helvetica Neue"/>
        </a:defRPr>
      </a:lvl1pPr>
      <a:lvl2pPr marL="0" marR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1" i="0" u="none" strike="noStrike" cap="none" spc="0" baseline="0">
          <a:ln>
            <a:noFill/>
          </a:ln>
          <a:solidFill>
            <a:schemeClr val="accent1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1" i="0" u="none" strike="noStrike" cap="none" spc="0" baseline="0">
          <a:ln>
            <a:noFill/>
          </a:ln>
          <a:solidFill>
            <a:schemeClr val="accent1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1" i="0" u="none" strike="noStrike" cap="none" spc="0" baseline="0">
          <a:ln>
            <a:noFill/>
          </a:ln>
          <a:solidFill>
            <a:schemeClr val="accent1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1" i="0" u="none" strike="noStrike" cap="none" spc="0" baseline="0">
          <a:ln>
            <a:noFill/>
          </a:ln>
          <a:solidFill>
            <a:schemeClr val="accent1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1" i="0" u="none" strike="noStrike" cap="none" spc="0" baseline="0">
          <a:ln>
            <a:noFill/>
          </a:ln>
          <a:solidFill>
            <a:schemeClr val="accent1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1" i="0" u="none" strike="noStrike" cap="none" spc="0" baseline="0">
          <a:ln>
            <a:noFill/>
          </a:ln>
          <a:solidFill>
            <a:schemeClr val="accent1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1" i="0" u="none" strike="noStrike" cap="none" spc="0" baseline="0">
          <a:ln>
            <a:noFill/>
          </a:ln>
          <a:solidFill>
            <a:schemeClr val="accent1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900" b="1" i="0" u="none" strike="noStrike" cap="none" spc="0" baseline="0">
          <a:ln>
            <a:noFill/>
          </a:ln>
          <a:solidFill>
            <a:schemeClr val="accent1"/>
          </a:solidFill>
          <a:uFillTx/>
          <a:latin typeface="Helvetica Neue"/>
          <a:ea typeface="Helvetica Neue"/>
          <a:cs typeface="Helvetica Neue"/>
          <a:sym typeface="Helvetica Neue"/>
        </a:defRPr>
      </a:lvl9pPr>
    </p:titleStyle>
    <p:bodyStyle>
      <a:lvl1pPr marL="0" marR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1" i="0" u="none" strike="noStrike" cap="none" spc="0" baseline="0">
          <a:ln>
            <a:noFill/>
          </a:ln>
          <a:solidFill>
            <a:schemeClr val="tx1"/>
          </a:solidFill>
          <a:uFillTx/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  <a:sym typeface="Helvetica Neue"/>
        </a:defRPr>
      </a:lvl1pPr>
      <a:lvl2pPr marL="0" marR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  <a:sym typeface="Helvetica Neue"/>
        </a:defRPr>
      </a:lvl2pPr>
      <a:lvl3pPr marL="243449" marR="0" indent="-243449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  <a:sym typeface="Helvetica Neue"/>
        </a:defRPr>
      </a:lvl3pPr>
      <a:lvl4pPr marL="244279" marR="0" indent="-244279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25000"/>
        <a:buFontTx/>
        <a:buChar char="•"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  <a:sym typeface="Helvetica Neue"/>
        </a:defRPr>
      </a:lvl4pPr>
      <a:lvl5pPr marL="0" marR="0" indent="179994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chemeClr val="tx1"/>
          </a:solidFill>
          <a:uFillTx/>
          <a:latin typeface="Helvetica Neue" panose="02000503000000020004" pitchFamily="2" charset="0"/>
          <a:ea typeface="Helvetica Neue" panose="02000503000000020004" pitchFamily="2" charset="0"/>
          <a:cs typeface="Helvetica Neue" panose="02000503000000020004" pitchFamily="2" charset="0"/>
          <a:sym typeface="Helvetica Neue"/>
        </a:defRPr>
      </a:lvl5pPr>
      <a:lvl6pPr marL="464988" marR="0" indent="-284992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-"/>
        <a:tabLst/>
        <a:defRPr sz="1900" b="1" i="0" u="none" strike="noStrike" cap="none" spc="0" baseline="0">
          <a:ln>
            <a:noFill/>
          </a:ln>
          <a:solidFill>
            <a:schemeClr val="accent1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64988" marR="0" indent="-284992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-"/>
        <a:tabLst/>
        <a:defRPr sz="1900" b="1" i="0" u="none" strike="noStrike" cap="none" spc="0" baseline="0">
          <a:ln>
            <a:noFill/>
          </a:ln>
          <a:solidFill>
            <a:schemeClr val="accent1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35999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1" i="0" u="none" strike="noStrike" cap="none" spc="0" baseline="0">
          <a:ln>
            <a:noFill/>
          </a:ln>
          <a:solidFill>
            <a:schemeClr val="accent1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0" algn="l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900" b="1" i="0" u="none" strike="noStrike" cap="none" spc="0" baseline="0">
          <a:ln>
            <a:noFill/>
          </a:ln>
          <a:solidFill>
            <a:schemeClr val="accent1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189" algn="r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377" algn="r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566" algn="r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754" algn="r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5943" algn="r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131" algn="r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320" algn="r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509" algn="r" defTabSz="914377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9114" y="1901454"/>
            <a:ext cx="5952184" cy="2021060"/>
          </a:xfrm>
        </p:spPr>
        <p:txBody>
          <a:bodyPr>
            <a:normAutofit/>
          </a:bodyPr>
          <a:lstStyle/>
          <a:p>
            <a:r>
              <a:rPr lang="nl-NL" dirty="0"/>
              <a:t>ProjectWise bij HTM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nl-NL" dirty="0"/>
              <a:t>TMC Summerschool</a:t>
            </a:r>
          </a:p>
          <a:p>
            <a:r>
              <a:rPr lang="nl-NL" dirty="0"/>
              <a:t>14 juni 2023</a:t>
            </a:r>
          </a:p>
        </p:txBody>
      </p:sp>
    </p:spTree>
    <p:extLst>
      <p:ext uri="{BB962C8B-B14F-4D97-AF65-F5344CB8AC3E}">
        <p14:creationId xmlns:p14="http://schemas.microsoft.com/office/powerpoint/2010/main" val="45619685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1294" y="633600"/>
            <a:ext cx="8700247" cy="1477588"/>
          </a:xfrm>
        </p:spPr>
        <p:txBody>
          <a:bodyPr>
            <a:normAutofit/>
          </a:bodyPr>
          <a:lstStyle/>
          <a:p>
            <a:r>
              <a:rPr lang="nl-NL" dirty="0"/>
              <a:t>Oude situatie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41294" y="2420471"/>
            <a:ext cx="10266261" cy="3403746"/>
          </a:xfrm>
        </p:spPr>
        <p:txBody>
          <a:bodyPr/>
          <a:lstStyle/>
          <a:p>
            <a:pPr marL="285744" indent="-285744">
              <a:buFont typeface="Arial"/>
              <a:buChar char="•"/>
            </a:pPr>
            <a:r>
              <a:rPr lang="nl-NL" dirty="0" err="1"/>
              <a:t>Enovia</a:t>
            </a:r>
            <a:r>
              <a:rPr lang="nl-NL" dirty="0"/>
              <a:t> </a:t>
            </a:r>
            <a:r>
              <a:rPr lang="nl-NL" dirty="0" err="1"/>
              <a:t>SmarTeam</a:t>
            </a:r>
            <a:endParaRPr lang="nl-NL" dirty="0"/>
          </a:p>
          <a:p>
            <a:pPr marL="570136" lvl="2"/>
            <a:r>
              <a:rPr lang="nl-NL" sz="2400" dirty="0"/>
              <a:t>Desktop</a:t>
            </a:r>
          </a:p>
          <a:p>
            <a:pPr marL="570136" lvl="2"/>
            <a:r>
              <a:rPr lang="nl-NL" sz="2400" dirty="0"/>
              <a:t>Windows 8</a:t>
            </a:r>
          </a:p>
          <a:p>
            <a:pPr marL="570136" lvl="2"/>
            <a:r>
              <a:rPr lang="nl-NL" sz="2400" dirty="0" err="1"/>
              <a:t>Legacy</a:t>
            </a:r>
            <a:r>
              <a:rPr lang="nl-NL" sz="2400" dirty="0"/>
              <a:t> software</a:t>
            </a:r>
          </a:p>
          <a:p>
            <a:pPr marL="570136" lvl="2"/>
            <a:r>
              <a:rPr lang="nl-NL" sz="2400" dirty="0"/>
              <a:t>100.000 bestanden</a:t>
            </a:r>
          </a:p>
          <a:p>
            <a:pPr marL="570136" lvl="2"/>
            <a:r>
              <a:rPr lang="nl-NL" sz="2400" dirty="0"/>
              <a:t>Basale functionaliteit</a:t>
            </a:r>
            <a:br>
              <a:rPr lang="nl-NL" dirty="0"/>
            </a:br>
            <a:endParaRPr lang="nl-NL" dirty="0"/>
          </a:p>
          <a:p>
            <a:pPr marL="570136" lvl="2"/>
            <a:r>
              <a:rPr lang="nl-NL" sz="1800" dirty="0"/>
              <a:t>Eerst een bestandsnaam reserveren, pas daarna een file creëren</a:t>
            </a:r>
          </a:p>
          <a:p>
            <a:pPr marL="570136" lvl="2"/>
            <a:r>
              <a:rPr lang="nl-NL" sz="1800" dirty="0"/>
              <a:t>Geen samenhang tussen documenten</a:t>
            </a:r>
          </a:p>
          <a:p>
            <a:pPr marL="570136" lvl="2"/>
            <a:r>
              <a:rPr lang="nl-NL" sz="1800" dirty="0"/>
              <a:t>Bestanden uploaden &amp; downloaden bij inchecken &amp; uitchecken </a:t>
            </a:r>
          </a:p>
          <a:p>
            <a:pPr marL="570136" lvl="2"/>
            <a:endParaRPr lang="nl-NL" dirty="0"/>
          </a:p>
          <a:p>
            <a:pPr marL="570136" lvl="2"/>
            <a:endParaRPr lang="nl-NL" dirty="0"/>
          </a:p>
          <a:p>
            <a:pPr marL="570136" lvl="3"/>
            <a:endParaRPr lang="nl-NL" dirty="0"/>
          </a:p>
          <a:p>
            <a:pPr marL="570136" lvl="4"/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ED3F8F-B64B-534A-B90C-97F6C23DA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10</a:t>
            </a:fld>
            <a:endParaRPr lang="nl-NL" dirty="0"/>
          </a:p>
        </p:txBody>
      </p:sp>
      <p:pic>
        <p:nvPicPr>
          <p:cNvPr id="7" name="Afbeelding 6" descr="Afbeelding met tekst, elektronica, scherm, computer&#10;&#10;Automatisch gegenereerde beschrijving">
            <a:extLst>
              <a:ext uri="{FF2B5EF4-FFF2-40B4-BE49-F238E27FC236}">
                <a16:creationId xmlns:a16="http://schemas.microsoft.com/office/drawing/2014/main" id="{D97BA3D8-12D7-D9DE-69AC-E3E09E6F3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" t="12202" b="8489"/>
          <a:stretch/>
        </p:blipFill>
        <p:spPr>
          <a:xfrm>
            <a:off x="4734560" y="205591"/>
            <a:ext cx="7315200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75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1294" y="633600"/>
            <a:ext cx="8700247" cy="1477588"/>
          </a:xfrm>
        </p:spPr>
        <p:txBody>
          <a:bodyPr>
            <a:normAutofit/>
          </a:bodyPr>
          <a:lstStyle/>
          <a:p>
            <a:r>
              <a:rPr lang="nl-NL" dirty="0"/>
              <a:t>Gewenste situatie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41294" y="2702292"/>
            <a:ext cx="10266261" cy="3919944"/>
          </a:xfrm>
        </p:spPr>
        <p:txBody>
          <a:bodyPr>
            <a:normAutofit/>
          </a:bodyPr>
          <a:lstStyle/>
          <a:p>
            <a:pPr marL="570136" lvl="2"/>
            <a:r>
              <a:rPr lang="nl-NL" sz="2800" dirty="0"/>
              <a:t>Overal toegang tot de bestanden</a:t>
            </a:r>
          </a:p>
          <a:p>
            <a:pPr marL="570136" lvl="2"/>
            <a:r>
              <a:rPr lang="nl-NL" sz="2800" dirty="0"/>
              <a:t>Gebruiksgemak verbeteren</a:t>
            </a:r>
          </a:p>
          <a:p>
            <a:pPr marL="570136" lvl="2"/>
            <a:r>
              <a:rPr lang="nl-NL" sz="2800" dirty="0"/>
              <a:t>Controleproces verbeteren</a:t>
            </a:r>
          </a:p>
          <a:p>
            <a:pPr marL="570136" lvl="2"/>
            <a:r>
              <a:rPr lang="nl-NL" sz="2800" dirty="0"/>
              <a:t>Metadata: menselijke fout minimaliseren</a:t>
            </a:r>
          </a:p>
          <a:p>
            <a:pPr marL="570136" lvl="2"/>
            <a:r>
              <a:rPr lang="nl-NL" sz="2800" dirty="0"/>
              <a:t>Samenwerkingsmogelijkheden vergroten</a:t>
            </a:r>
          </a:p>
          <a:p>
            <a:pPr marL="570136" lvl="2"/>
            <a:r>
              <a:rPr lang="nl-NL" sz="2800" dirty="0"/>
              <a:t>Geen </a:t>
            </a:r>
            <a:r>
              <a:rPr lang="nl-NL" sz="2800" dirty="0" err="1"/>
              <a:t>custom</a:t>
            </a:r>
            <a:r>
              <a:rPr lang="nl-NL" sz="2800" dirty="0"/>
              <a:t> </a:t>
            </a:r>
            <a:r>
              <a:rPr lang="nl-NL" sz="2800" dirty="0" err="1"/>
              <a:t>programming</a:t>
            </a:r>
            <a:endParaRPr lang="nl-NL" sz="2800" dirty="0"/>
          </a:p>
          <a:p>
            <a:pPr marL="570136" lvl="2"/>
            <a:endParaRPr lang="nl-NL" sz="2800" dirty="0"/>
          </a:p>
          <a:p>
            <a:pPr marL="570136" lvl="2"/>
            <a:endParaRPr lang="nl-NL" sz="28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ED3F8F-B64B-534A-B90C-97F6C23DA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11</a:t>
            </a:fld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6510BDD5-7B6C-AF6A-FFAE-76E9A05F43AC}"/>
              </a:ext>
            </a:extLst>
          </p:cNvPr>
          <p:cNvSpPr txBox="1">
            <a:spLocks/>
          </p:cNvSpPr>
          <p:nvPr/>
        </p:nvSpPr>
        <p:spPr>
          <a:xfrm>
            <a:off x="941293" y="1927559"/>
            <a:ext cx="8700247" cy="1477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DC291E"/>
                </a:solidFill>
                <a:uFillTx/>
                <a:latin typeface="HelveticaRounded LT Std Bd" panose="020F0804030503020204" pitchFamily="34" charset="0"/>
                <a:ea typeface="Helvetica Neue"/>
                <a:cs typeface="Helvetica Neue"/>
                <a:sym typeface="Helvetica Neue"/>
              </a:defRPr>
            </a:lvl1pPr>
            <a:lvl2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nl-NL" sz="3600" dirty="0">
                <a:solidFill>
                  <a:schemeClr val="tx1"/>
                </a:solidFill>
              </a:rPr>
              <a:t>Belangrijkste eisen &amp; wensen</a:t>
            </a:r>
            <a:br>
              <a:rPr lang="nl-NL" dirty="0"/>
            </a:br>
            <a:endParaRPr lang="nl-NL" dirty="0"/>
          </a:p>
        </p:txBody>
      </p:sp>
      <p:sp>
        <p:nvSpPr>
          <p:cNvPr id="10" name="Gedachtewolkje: wolk 9">
            <a:extLst>
              <a:ext uri="{FF2B5EF4-FFF2-40B4-BE49-F238E27FC236}">
                <a16:creationId xmlns:a16="http://schemas.microsoft.com/office/drawing/2014/main" id="{737622D1-C38D-49FB-C539-BD2077A08225}"/>
              </a:ext>
            </a:extLst>
          </p:cNvPr>
          <p:cNvSpPr/>
          <p:nvPr/>
        </p:nvSpPr>
        <p:spPr>
          <a:xfrm>
            <a:off x="4902200" y="-468510"/>
            <a:ext cx="7147827" cy="6137490"/>
          </a:xfrm>
          <a:prstGeom prst="cloudCallou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18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000" b="1" dirty="0"/>
              <a:t>Uitdagingen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nl-NL" sz="2000" b="1" dirty="0"/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nl-NL" sz="2000" b="1" dirty="0"/>
              <a:t>Corona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nl-NL" sz="2000" b="1" dirty="0"/>
              <a:t>Hardware upgrade noodzakelijk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nl-NL" sz="2000" b="1" dirty="0"/>
              <a:t>Software upgrade noodzakelijk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nl-NL" sz="2000" b="1" dirty="0"/>
              <a:t>Afstemming ICT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nl-NL" sz="2000" b="1" dirty="0"/>
              <a:t>Functioneel beheer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nl-NL" sz="2000" b="1" dirty="0"/>
              <a:t>Beschikbaarheid medewerkers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2000" b="1" dirty="0"/>
              <a:t>Werkwijze per discipline verschilde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nl-NL" sz="2000" b="1" dirty="0"/>
              <a:t>Bestaande metadata bevat inconsistenties 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nl-NL" sz="1800" b="0" i="0" u="none" strike="noStrike" cap="none" spc="0" normalizeH="0" baseline="0" dirty="0">
              <a:ln>
                <a:noFill/>
              </a:ln>
              <a:solidFill>
                <a:srgbClr val="1D1D1B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327399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1294" y="633600"/>
            <a:ext cx="8700247" cy="1477588"/>
          </a:xfrm>
        </p:spPr>
        <p:txBody>
          <a:bodyPr>
            <a:normAutofit/>
          </a:bodyPr>
          <a:lstStyle/>
          <a:p>
            <a:r>
              <a:rPr lang="nl-NL" dirty="0"/>
              <a:t>Keuze ProjectWise</a:t>
            </a: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ED3F8F-B64B-534A-B90C-97F6C23DA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12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24C2204E-E56B-CAF2-FE7A-6DFABA63F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8992" cy="726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6353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1294" y="633600"/>
            <a:ext cx="8700247" cy="1477588"/>
          </a:xfrm>
        </p:spPr>
        <p:txBody>
          <a:bodyPr>
            <a:normAutofit/>
          </a:bodyPr>
          <a:lstStyle/>
          <a:p>
            <a:r>
              <a:rPr lang="nl-NL" dirty="0"/>
              <a:t>Inrichting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41294" y="1652720"/>
            <a:ext cx="10266261" cy="3919944"/>
          </a:xfrm>
        </p:spPr>
        <p:txBody>
          <a:bodyPr>
            <a:normAutofit/>
          </a:bodyPr>
          <a:lstStyle/>
          <a:p>
            <a:pPr marL="570136" lvl="2"/>
            <a:r>
              <a:rPr lang="nl-NL" sz="2800" dirty="0"/>
              <a:t>Samenwerking met Benno van Ham – </a:t>
            </a:r>
            <a:r>
              <a:rPr lang="nl-NL" sz="2800" dirty="0" err="1"/>
              <a:t>SolvH</a:t>
            </a:r>
            <a:br>
              <a:rPr lang="nl-NL" sz="2800" dirty="0"/>
            </a:br>
            <a:endParaRPr lang="nl-NL" sz="2800" dirty="0"/>
          </a:p>
          <a:p>
            <a:pPr marL="285743" lvl="2" indent="0">
              <a:buNone/>
            </a:pPr>
            <a:r>
              <a:rPr lang="nl-NL" sz="2800" b="1" dirty="0"/>
              <a:t>Brainstormsessies</a:t>
            </a:r>
          </a:p>
          <a:p>
            <a:pPr marL="570136" lvl="2"/>
            <a:r>
              <a:rPr lang="nl-NL" sz="2800" dirty="0"/>
              <a:t>Bestandstypen</a:t>
            </a:r>
          </a:p>
          <a:p>
            <a:pPr marL="570136" lvl="2"/>
            <a:r>
              <a:rPr lang="nl-NL" sz="2800" dirty="0"/>
              <a:t>Werkwijze</a:t>
            </a:r>
          </a:p>
          <a:p>
            <a:pPr marL="570136" lvl="2"/>
            <a:r>
              <a:rPr lang="nl-NL" sz="2800" dirty="0"/>
              <a:t>Mappenstructuur</a:t>
            </a:r>
          </a:p>
          <a:p>
            <a:pPr marL="570136" lvl="2"/>
            <a:r>
              <a:rPr lang="nl-NL" sz="2800" dirty="0"/>
              <a:t>Documentcode</a:t>
            </a:r>
          </a:p>
          <a:p>
            <a:pPr marL="570136" lvl="2"/>
            <a:r>
              <a:rPr lang="nl-NL" sz="2800" dirty="0"/>
              <a:t>Workflow</a:t>
            </a:r>
          </a:p>
          <a:p>
            <a:pPr marL="285743" lvl="2" indent="0">
              <a:buNone/>
            </a:pPr>
            <a:endParaRPr lang="nl-NL" sz="2800" dirty="0"/>
          </a:p>
          <a:p>
            <a:pPr marL="570136" lvl="2"/>
            <a:endParaRPr lang="nl-NL" sz="2800" dirty="0"/>
          </a:p>
          <a:p>
            <a:pPr marL="570136" lvl="2"/>
            <a:endParaRPr lang="nl-NL" sz="28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ED3F8F-B64B-534A-B90C-97F6C23DA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6923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1294" y="633600"/>
            <a:ext cx="8700247" cy="1477588"/>
          </a:xfrm>
        </p:spPr>
        <p:txBody>
          <a:bodyPr>
            <a:normAutofit fontScale="90000"/>
          </a:bodyPr>
          <a:lstStyle/>
          <a:p>
            <a:r>
              <a:rPr lang="nl-NL" dirty="0"/>
              <a:t>Bestandstypen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41294" y="1652720"/>
            <a:ext cx="10266261" cy="3919944"/>
          </a:xfrm>
        </p:spPr>
        <p:txBody>
          <a:bodyPr>
            <a:normAutofit/>
          </a:bodyPr>
          <a:lstStyle/>
          <a:p>
            <a:pPr marL="570136" lvl="2"/>
            <a:r>
              <a:rPr lang="nl-NL" sz="2800" dirty="0"/>
              <a:t>1:1 vervanging </a:t>
            </a:r>
            <a:r>
              <a:rPr lang="nl-NL" sz="2800" dirty="0" err="1"/>
              <a:t>SmarTeam</a:t>
            </a:r>
            <a:br>
              <a:rPr lang="nl-NL" sz="2800" dirty="0"/>
            </a:br>
            <a:endParaRPr lang="nl-NL" sz="2800" dirty="0"/>
          </a:p>
          <a:p>
            <a:pPr marL="570136" lvl="2"/>
            <a:r>
              <a:rPr lang="nl-NL" sz="2800" dirty="0"/>
              <a:t>Tekenbestanden</a:t>
            </a:r>
            <a:br>
              <a:rPr lang="nl-NL" sz="2800" dirty="0"/>
            </a:br>
            <a:endParaRPr lang="nl-NL" sz="2800" dirty="0"/>
          </a:p>
          <a:p>
            <a:pPr marL="570136" lvl="2"/>
            <a:endParaRPr lang="nl-NL" sz="2800" dirty="0"/>
          </a:p>
          <a:p>
            <a:pPr marL="285743" lvl="2" indent="0">
              <a:buNone/>
            </a:pPr>
            <a:endParaRPr lang="nl-NL" sz="2800" dirty="0"/>
          </a:p>
          <a:p>
            <a:pPr marL="570136" lvl="2"/>
            <a:endParaRPr lang="nl-NL" sz="2800" dirty="0"/>
          </a:p>
          <a:p>
            <a:pPr marL="570136" lvl="2"/>
            <a:endParaRPr lang="nl-NL" sz="28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ED3F8F-B64B-534A-B90C-97F6C23DA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14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54E288C-40A2-DDCC-B654-73636CAA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837" y="3014257"/>
            <a:ext cx="3839111" cy="190526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AFC36EBE-D7D0-D480-A89B-00F4622DE2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837" y="4967155"/>
            <a:ext cx="3829584" cy="1019317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34DF7BD-3BC9-BC6D-CD5F-3512755D8F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1111" y="3014257"/>
            <a:ext cx="3848637" cy="2972215"/>
          </a:xfrm>
          <a:prstGeom prst="rect">
            <a:avLst/>
          </a:prstGeom>
        </p:spPr>
      </p:pic>
      <p:sp>
        <p:nvSpPr>
          <p:cNvPr id="10" name="Gedachtewolkje: wolk 9">
            <a:extLst>
              <a:ext uri="{FF2B5EF4-FFF2-40B4-BE49-F238E27FC236}">
                <a16:creationId xmlns:a16="http://schemas.microsoft.com/office/drawing/2014/main" id="{737622D1-C38D-49FB-C539-BD2077A08225}"/>
              </a:ext>
            </a:extLst>
          </p:cNvPr>
          <p:cNvSpPr/>
          <p:nvPr/>
        </p:nvSpPr>
        <p:spPr>
          <a:xfrm>
            <a:off x="6524897" y="468672"/>
            <a:ext cx="5465820" cy="4216595"/>
          </a:xfrm>
          <a:prstGeom prst="cloudCallou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18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1800" b="1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000" b="1" dirty="0"/>
              <a:t>Uitdagingen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nl-NL" sz="2000" b="1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2000" b="1" dirty="0"/>
              <a:t>Grensgevallen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2000" b="1" dirty="0"/>
              <a:t>Andere afdelingen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2000" b="1" dirty="0"/>
              <a:t>Export - Import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nl-NL" sz="2000" b="1" dirty="0"/>
              <a:t> 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nl-NL" sz="1800" b="0" i="0" u="none" strike="noStrike" cap="none" spc="0" normalizeH="0" baseline="0" dirty="0">
              <a:ln>
                <a:noFill/>
              </a:ln>
              <a:solidFill>
                <a:srgbClr val="1D1D1B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268966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1294" y="633600"/>
            <a:ext cx="8700247" cy="1477588"/>
          </a:xfrm>
        </p:spPr>
        <p:txBody>
          <a:bodyPr>
            <a:normAutofit fontScale="90000"/>
          </a:bodyPr>
          <a:lstStyle/>
          <a:p>
            <a:r>
              <a:rPr lang="nl-NL" dirty="0"/>
              <a:t>Werkwijze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41294" y="1652720"/>
            <a:ext cx="10266261" cy="3919944"/>
          </a:xfrm>
        </p:spPr>
        <p:txBody>
          <a:bodyPr>
            <a:normAutofit/>
          </a:bodyPr>
          <a:lstStyle/>
          <a:p>
            <a:pPr marL="570136" lvl="2"/>
            <a:r>
              <a:rPr lang="nl-NL" sz="2800" dirty="0"/>
              <a:t>Verschillen tussen de vier disciplines</a:t>
            </a:r>
            <a:br>
              <a:rPr lang="nl-NL" sz="2800" dirty="0"/>
            </a:br>
            <a:endParaRPr lang="nl-NL" sz="2800" dirty="0"/>
          </a:p>
          <a:p>
            <a:pPr marL="570136" lvl="2"/>
            <a:r>
              <a:rPr lang="nl-NL" sz="2800" dirty="0"/>
              <a:t>Opbouw tekeningen &amp; samenhang</a:t>
            </a:r>
          </a:p>
          <a:p>
            <a:pPr marL="570136" lvl="2"/>
            <a:r>
              <a:rPr lang="nl-NL" sz="2800" dirty="0"/>
              <a:t>Controle</a:t>
            </a:r>
          </a:p>
          <a:p>
            <a:pPr marL="570136" lvl="2"/>
            <a:r>
              <a:rPr lang="nl-NL" sz="2800" dirty="0"/>
              <a:t>Externe documenten</a:t>
            </a:r>
            <a:br>
              <a:rPr lang="nl-NL" sz="2800" dirty="0"/>
            </a:br>
            <a:endParaRPr lang="nl-NL" sz="2800" dirty="0"/>
          </a:p>
          <a:p>
            <a:pPr marL="570136" lvl="2"/>
            <a:r>
              <a:rPr lang="nl-NL" sz="2800" dirty="0"/>
              <a:t>Integratie bestaande systemen </a:t>
            </a:r>
          </a:p>
          <a:p>
            <a:pPr marL="570136" lvl="2"/>
            <a:r>
              <a:rPr lang="nl-NL" sz="2800" dirty="0"/>
              <a:t>Andere afdelingen</a:t>
            </a:r>
          </a:p>
          <a:p>
            <a:pPr marL="570136" lvl="2"/>
            <a:endParaRPr lang="nl-NL" sz="2800" dirty="0"/>
          </a:p>
          <a:p>
            <a:pPr marL="285743" lvl="2" indent="0">
              <a:buNone/>
            </a:pPr>
            <a:endParaRPr lang="nl-NL" sz="2800" dirty="0"/>
          </a:p>
          <a:p>
            <a:pPr marL="570136" lvl="2"/>
            <a:endParaRPr lang="nl-NL" sz="2800" dirty="0"/>
          </a:p>
          <a:p>
            <a:pPr marL="570136" lvl="2"/>
            <a:endParaRPr lang="nl-NL" sz="28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ED3F8F-B64B-534A-B90C-97F6C23DA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15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BC955A68-888A-1F2F-DE06-5CA3DBDEB6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310" y="2640347"/>
            <a:ext cx="4461740" cy="30448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20D0CC4-D2DD-7821-3596-74A7E61C1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501" y="3001618"/>
            <a:ext cx="6768549" cy="268356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4AD60C2-F1B8-8DE1-820B-51C7AA5E7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1417" y="3003068"/>
            <a:ext cx="6768549" cy="2346626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40D6EA91-3DAA-AFC3-D828-70221EFAF1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3289"/>
          <a:stretch/>
        </p:blipFill>
        <p:spPr>
          <a:xfrm>
            <a:off x="7590422" y="1459666"/>
            <a:ext cx="4102237" cy="2861763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38A4B41E-CD98-26A7-A44B-BE0EA5DC032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5047" b="27425"/>
          <a:stretch/>
        </p:blipFill>
        <p:spPr>
          <a:xfrm>
            <a:off x="7613310" y="4586167"/>
            <a:ext cx="4102237" cy="1311813"/>
          </a:xfrm>
          <a:prstGeom prst="rect">
            <a:avLst/>
          </a:prstGeom>
        </p:spPr>
      </p:pic>
      <p:sp>
        <p:nvSpPr>
          <p:cNvPr id="16" name="Rechthoek 15">
            <a:extLst>
              <a:ext uri="{FF2B5EF4-FFF2-40B4-BE49-F238E27FC236}">
                <a16:creationId xmlns:a16="http://schemas.microsoft.com/office/drawing/2014/main" id="{0B26149C-F1E8-0358-81F4-43AF463ABC56}"/>
              </a:ext>
            </a:extLst>
          </p:cNvPr>
          <p:cNvSpPr/>
          <p:nvPr/>
        </p:nvSpPr>
        <p:spPr>
          <a:xfrm>
            <a:off x="7855422" y="1065489"/>
            <a:ext cx="3095240" cy="36933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spc="0" normalizeH="0" baseline="0" dirty="0">
                <a:ln>
                  <a:noFill/>
                </a:ln>
                <a:solidFill>
                  <a:srgbClr val="1D1D1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Sporen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B620C5EF-6785-A1F1-2705-B5FF1F955000}"/>
              </a:ext>
            </a:extLst>
          </p:cNvPr>
          <p:cNvSpPr/>
          <p:nvPr/>
        </p:nvSpPr>
        <p:spPr>
          <a:xfrm>
            <a:off x="7855422" y="1519824"/>
            <a:ext cx="3095240" cy="36933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spc="0" normalizeH="0" baseline="0" dirty="0">
                <a:ln>
                  <a:noFill/>
                </a:ln>
                <a:solidFill>
                  <a:srgbClr val="1D1D1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Civiel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8445CA11-341D-770B-5C5D-6FAD96DBF68D}"/>
              </a:ext>
            </a:extLst>
          </p:cNvPr>
          <p:cNvSpPr/>
          <p:nvPr/>
        </p:nvSpPr>
        <p:spPr>
          <a:xfrm>
            <a:off x="7849476" y="1970266"/>
            <a:ext cx="3101186" cy="36933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1800" dirty="0"/>
              <a:t>Stroomvoorziening</a:t>
            </a:r>
            <a:endParaRPr kumimoji="0" lang="nl-NL" sz="1800" b="0" i="0" u="none" strike="noStrike" cap="none" spc="0" normalizeH="0" baseline="0" dirty="0">
              <a:ln>
                <a:noFill/>
              </a:ln>
              <a:solidFill>
                <a:srgbClr val="1D1D1B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" name="Rechthoek 18">
            <a:extLst>
              <a:ext uri="{FF2B5EF4-FFF2-40B4-BE49-F238E27FC236}">
                <a16:creationId xmlns:a16="http://schemas.microsoft.com/office/drawing/2014/main" id="{DC7FF740-7E32-FB09-96A9-D2026CC1B401}"/>
              </a:ext>
            </a:extLst>
          </p:cNvPr>
          <p:cNvSpPr/>
          <p:nvPr/>
        </p:nvSpPr>
        <p:spPr>
          <a:xfrm>
            <a:off x="7849475" y="2419492"/>
            <a:ext cx="3101187" cy="36933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1800" dirty="0"/>
              <a:t>Wissels, Seinen &amp; Beveiliging</a:t>
            </a:r>
            <a:endParaRPr kumimoji="0" lang="nl-NL" sz="1800" b="0" i="0" u="none" strike="noStrike" cap="none" spc="0" normalizeH="0" baseline="0" dirty="0">
              <a:ln>
                <a:noFill/>
              </a:ln>
              <a:solidFill>
                <a:srgbClr val="1D1D1B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A0F28BF6-4BD5-A613-15FD-20C89C15D66E}"/>
              </a:ext>
            </a:extLst>
          </p:cNvPr>
          <p:cNvSpPr/>
          <p:nvPr/>
        </p:nvSpPr>
        <p:spPr>
          <a:xfrm>
            <a:off x="7843312" y="4713770"/>
            <a:ext cx="3095240" cy="36933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spc="0" normalizeH="0" baseline="0" dirty="0">
                <a:ln>
                  <a:noFill/>
                </a:ln>
                <a:solidFill>
                  <a:srgbClr val="1D1D1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Reizigers</a:t>
            </a:r>
          </a:p>
        </p:txBody>
      </p:sp>
      <p:sp>
        <p:nvSpPr>
          <p:cNvPr id="21" name="Rechthoek 20">
            <a:extLst>
              <a:ext uri="{FF2B5EF4-FFF2-40B4-BE49-F238E27FC236}">
                <a16:creationId xmlns:a16="http://schemas.microsoft.com/office/drawing/2014/main" id="{657994FE-C079-9AA3-799D-571815D8BDA2}"/>
              </a:ext>
            </a:extLst>
          </p:cNvPr>
          <p:cNvSpPr/>
          <p:nvPr/>
        </p:nvSpPr>
        <p:spPr>
          <a:xfrm>
            <a:off x="7843312" y="4264367"/>
            <a:ext cx="3095240" cy="36933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spc="0" normalizeH="0" baseline="0" dirty="0">
                <a:ln>
                  <a:noFill/>
                </a:ln>
                <a:solidFill>
                  <a:srgbClr val="1D1D1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Beheer</a:t>
            </a:r>
          </a:p>
        </p:txBody>
      </p:sp>
      <p:sp>
        <p:nvSpPr>
          <p:cNvPr id="22" name="Rechthoek 21">
            <a:extLst>
              <a:ext uri="{FF2B5EF4-FFF2-40B4-BE49-F238E27FC236}">
                <a16:creationId xmlns:a16="http://schemas.microsoft.com/office/drawing/2014/main" id="{8F4B100E-765C-E919-F50D-670719C71A0F}"/>
              </a:ext>
            </a:extLst>
          </p:cNvPr>
          <p:cNvSpPr/>
          <p:nvPr/>
        </p:nvSpPr>
        <p:spPr>
          <a:xfrm>
            <a:off x="7855422" y="5182909"/>
            <a:ext cx="3095240" cy="369330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1800" b="0" i="0" u="none" strike="noStrike" cap="none" spc="0" normalizeH="0" baseline="0" dirty="0" err="1">
                <a:ln>
                  <a:noFill/>
                </a:ln>
                <a:solidFill>
                  <a:srgbClr val="1D1D1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Etc</a:t>
            </a:r>
            <a:r>
              <a:rPr kumimoji="0" lang="nl-NL" sz="1800" b="0" i="0" u="none" strike="noStrike" cap="none" spc="0" normalizeH="0" baseline="0" dirty="0">
                <a:ln>
                  <a:noFill/>
                </a:ln>
                <a:solidFill>
                  <a:srgbClr val="1D1D1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kumimoji="0" lang="nl-NL" sz="1800" b="0" i="0" u="none" strike="noStrike" cap="none" spc="0" normalizeH="0" baseline="0" dirty="0" err="1">
                <a:ln>
                  <a:noFill/>
                </a:ln>
                <a:solidFill>
                  <a:srgbClr val="1D1D1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etc</a:t>
            </a:r>
            <a:endParaRPr kumimoji="0" lang="nl-NL" sz="1800" b="0" i="0" u="none" strike="noStrike" cap="none" spc="0" normalizeH="0" baseline="0" dirty="0">
              <a:ln>
                <a:noFill/>
              </a:ln>
              <a:solidFill>
                <a:srgbClr val="1D1D1B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Gedachtewolkje: wolk 9">
            <a:extLst>
              <a:ext uri="{FF2B5EF4-FFF2-40B4-BE49-F238E27FC236}">
                <a16:creationId xmlns:a16="http://schemas.microsoft.com/office/drawing/2014/main" id="{737622D1-C38D-49FB-C539-BD2077A08225}"/>
              </a:ext>
            </a:extLst>
          </p:cNvPr>
          <p:cNvSpPr/>
          <p:nvPr/>
        </p:nvSpPr>
        <p:spPr>
          <a:xfrm>
            <a:off x="6275862" y="706667"/>
            <a:ext cx="5916138" cy="4263446"/>
          </a:xfrm>
          <a:prstGeom prst="cloudCallou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18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000" b="1" dirty="0"/>
              <a:t>Uitdagingen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nl-NL" sz="2000" b="1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2000" b="1" dirty="0"/>
              <a:t>Andere werkwijze aanmeten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2000" b="1" dirty="0"/>
              <a:t>PM &amp; TS opleiden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2000" b="1" dirty="0"/>
              <a:t>Integratie toekomstige HTM-DMS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nl-NL" sz="2000" b="1" dirty="0"/>
              <a:t> 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nl-NL" sz="1800" b="0" i="0" u="none" strike="noStrike" cap="none" spc="0" normalizeH="0" baseline="0" dirty="0">
              <a:ln>
                <a:noFill/>
              </a:ln>
              <a:solidFill>
                <a:srgbClr val="1D1D1B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659138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1294" y="633600"/>
            <a:ext cx="8700247" cy="1477588"/>
          </a:xfrm>
        </p:spPr>
        <p:txBody>
          <a:bodyPr>
            <a:normAutofit fontScale="90000"/>
          </a:bodyPr>
          <a:lstStyle/>
          <a:p>
            <a:r>
              <a:rPr lang="nl-NL" sz="4400" dirty="0"/>
              <a:t>Mappenstructuur</a:t>
            </a:r>
            <a:br>
              <a:rPr lang="nl-NL" sz="4400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41294" y="1652720"/>
            <a:ext cx="10266261" cy="3919944"/>
          </a:xfrm>
        </p:spPr>
        <p:txBody>
          <a:bodyPr>
            <a:normAutofit/>
          </a:bodyPr>
          <a:lstStyle/>
          <a:p>
            <a:pPr marL="570136" lvl="2"/>
            <a:r>
              <a:rPr lang="nl-NL" sz="2800" dirty="0"/>
              <a:t>Opzet</a:t>
            </a:r>
          </a:p>
          <a:p>
            <a:pPr marL="570136" lvl="2"/>
            <a:r>
              <a:rPr lang="nl-NL" sz="2800" dirty="0"/>
              <a:t>Uitwerking</a:t>
            </a:r>
            <a:br>
              <a:rPr lang="nl-NL" sz="2800" dirty="0"/>
            </a:br>
            <a:endParaRPr lang="nl-NL" sz="2800" dirty="0"/>
          </a:p>
          <a:p>
            <a:pPr marL="570136" lvl="2"/>
            <a:endParaRPr lang="nl-NL" sz="2800" dirty="0"/>
          </a:p>
          <a:p>
            <a:pPr marL="285743" lvl="2" indent="0">
              <a:buNone/>
            </a:pPr>
            <a:endParaRPr lang="nl-NL" sz="2800" dirty="0"/>
          </a:p>
          <a:p>
            <a:pPr marL="570136" lvl="2"/>
            <a:endParaRPr lang="nl-NL" sz="2800" dirty="0"/>
          </a:p>
          <a:p>
            <a:pPr marL="570136" lvl="2"/>
            <a:endParaRPr lang="nl-NL" sz="28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ED3F8F-B64B-534A-B90C-97F6C23DA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16</a:t>
            </a:fld>
            <a:endParaRPr lang="nl-NL" dirty="0"/>
          </a:p>
        </p:txBody>
      </p:sp>
      <p:pic>
        <p:nvPicPr>
          <p:cNvPr id="6" name="Afbeelding 5" descr="Afbeelding met tekst, handschrift, whiteboard, overdekt&#10;&#10;Automatisch gegenereerde beschrijving">
            <a:extLst>
              <a:ext uri="{FF2B5EF4-FFF2-40B4-BE49-F238E27FC236}">
                <a16:creationId xmlns:a16="http://schemas.microsoft.com/office/drawing/2014/main" id="{16F5683C-D481-C8AB-7424-080A9B7F36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r="6458"/>
          <a:stretch/>
        </p:blipFill>
        <p:spPr>
          <a:xfrm>
            <a:off x="5404580" y="0"/>
            <a:ext cx="7258050" cy="6858000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D9168C35-A9A7-8C70-7EFC-0C216A2690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18" r="55468"/>
          <a:stretch/>
        </p:blipFill>
        <p:spPr>
          <a:xfrm>
            <a:off x="5291417" y="0"/>
            <a:ext cx="4973759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3CBC52D-5112-0AFB-8238-117B4E10B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6113" y="1552189"/>
            <a:ext cx="4275428" cy="3753622"/>
          </a:xfrm>
          <a:prstGeom prst="rect">
            <a:avLst/>
          </a:prstGeom>
        </p:spPr>
      </p:pic>
      <p:sp>
        <p:nvSpPr>
          <p:cNvPr id="9" name="Gedachtewolkje: wolk 8">
            <a:extLst>
              <a:ext uri="{FF2B5EF4-FFF2-40B4-BE49-F238E27FC236}">
                <a16:creationId xmlns:a16="http://schemas.microsoft.com/office/drawing/2014/main" id="{4989A08E-2632-1C53-B3CC-BA804A82BADE}"/>
              </a:ext>
            </a:extLst>
          </p:cNvPr>
          <p:cNvSpPr/>
          <p:nvPr/>
        </p:nvSpPr>
        <p:spPr>
          <a:xfrm>
            <a:off x="4460926" y="262494"/>
            <a:ext cx="7258050" cy="5200468"/>
          </a:xfrm>
          <a:prstGeom prst="cloudCallou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18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1800" b="1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000" b="1" dirty="0"/>
              <a:t>Uitdagingen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nl-NL" sz="2000" b="1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2000" b="1" dirty="0"/>
              <a:t>Namen mappen i.r.t. documentcode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2000" b="1" dirty="0" err="1"/>
              <a:t>Submappen</a:t>
            </a:r>
            <a:r>
              <a:rPr lang="nl-NL" sz="2000" b="1" dirty="0"/>
              <a:t> beperken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2000" b="1" dirty="0"/>
              <a:t>Grensgevallen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2000" b="1" dirty="0"/>
              <a:t>PDF creëren / PDF map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2000" b="1" dirty="0"/>
              <a:t>Externe bestanden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nl-NL" sz="2000" b="1" dirty="0"/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nl-NL" sz="2000" b="1" dirty="0"/>
              <a:t> </a:t>
            </a:r>
            <a:endParaRPr kumimoji="0" lang="nl-NL" sz="1800" b="0" i="0" u="none" strike="noStrike" cap="none" spc="0" normalizeH="0" baseline="0" dirty="0">
              <a:ln>
                <a:noFill/>
              </a:ln>
              <a:solidFill>
                <a:srgbClr val="1D1D1B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706715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1294" y="633600"/>
            <a:ext cx="8700247" cy="1477588"/>
          </a:xfrm>
        </p:spPr>
        <p:txBody>
          <a:bodyPr>
            <a:normAutofit fontScale="90000"/>
          </a:bodyPr>
          <a:lstStyle/>
          <a:p>
            <a:r>
              <a:rPr lang="nl-NL" dirty="0"/>
              <a:t>Documentcode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41294" y="1652720"/>
            <a:ext cx="10266261" cy="3919944"/>
          </a:xfrm>
        </p:spPr>
        <p:txBody>
          <a:bodyPr>
            <a:normAutofit/>
          </a:bodyPr>
          <a:lstStyle/>
          <a:p>
            <a:pPr marL="570136" lvl="2"/>
            <a:r>
              <a:rPr lang="nl-NL" sz="2800" dirty="0"/>
              <a:t>P001-001-SO-HTM-IB-CIV-00001</a:t>
            </a:r>
          </a:p>
          <a:p>
            <a:pPr marL="570136" lvl="2"/>
            <a:endParaRPr lang="nl-NL" sz="2800" dirty="0"/>
          </a:p>
          <a:p>
            <a:pPr marL="285743" lvl="2" indent="0">
              <a:buNone/>
            </a:pPr>
            <a:endParaRPr lang="nl-NL" sz="2800" dirty="0"/>
          </a:p>
          <a:p>
            <a:pPr marL="570136" lvl="2"/>
            <a:endParaRPr lang="nl-NL" sz="2800" dirty="0"/>
          </a:p>
          <a:p>
            <a:pPr marL="570136" lvl="2"/>
            <a:endParaRPr lang="nl-NL" sz="28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ED3F8F-B64B-534A-B90C-97F6C23DA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17</a:t>
            </a:fld>
            <a:endParaRPr lang="nl-NL" dirty="0"/>
          </a:p>
        </p:txBody>
      </p:sp>
      <p:pic>
        <p:nvPicPr>
          <p:cNvPr id="5" name="Afbeelding 4" descr="Afbeelding met tekst, handschrift, whiteboard, overdekt&#10;&#10;Automatisch gegenereerde beschrijving">
            <a:extLst>
              <a:ext uri="{FF2B5EF4-FFF2-40B4-BE49-F238E27FC236}">
                <a16:creationId xmlns:a16="http://schemas.microsoft.com/office/drawing/2014/main" id="{7CFE0A5D-FAF6-2BA2-0995-D7FB5DB8C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88" y="-683725"/>
            <a:ext cx="10805823" cy="8104368"/>
          </a:xfrm>
          <a:prstGeom prst="rect">
            <a:avLst/>
          </a:prstGeom>
        </p:spPr>
      </p:pic>
      <p:sp>
        <p:nvSpPr>
          <p:cNvPr id="7" name="Bijschrift: gebogen lijn 6">
            <a:extLst>
              <a:ext uri="{FF2B5EF4-FFF2-40B4-BE49-F238E27FC236}">
                <a16:creationId xmlns:a16="http://schemas.microsoft.com/office/drawing/2014/main" id="{8C069E2A-E0D2-E6DC-952E-6BA36B6A81EC}"/>
              </a:ext>
            </a:extLst>
          </p:cNvPr>
          <p:cNvSpPr/>
          <p:nvPr/>
        </p:nvSpPr>
        <p:spPr>
          <a:xfrm>
            <a:off x="164002" y="2483787"/>
            <a:ext cx="2823038" cy="523218"/>
          </a:xfrm>
          <a:prstGeom prst="borderCallout2">
            <a:avLst>
              <a:gd name="adj1" fmla="val 34770"/>
              <a:gd name="adj2" fmla="val -1855"/>
              <a:gd name="adj3" fmla="val -16532"/>
              <a:gd name="adj4" fmla="val -4805"/>
              <a:gd name="adj5" fmla="val -66626"/>
              <a:gd name="adj6" fmla="val 77937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spc="0" normalizeH="0" baseline="0" dirty="0">
                <a:ln>
                  <a:noFill/>
                </a:ln>
                <a:solidFill>
                  <a:srgbClr val="1D1D1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Projectnummer</a:t>
            </a: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2F0D5116-ED8E-74CC-AC54-F15E29485EDE}"/>
              </a:ext>
            </a:extLst>
          </p:cNvPr>
          <p:cNvCxnSpPr/>
          <p:nvPr/>
        </p:nvCxnSpPr>
        <p:spPr>
          <a:xfrm>
            <a:off x="1539240" y="2047282"/>
            <a:ext cx="144780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Bijschrift: gebogen lijn 10">
            <a:extLst>
              <a:ext uri="{FF2B5EF4-FFF2-40B4-BE49-F238E27FC236}">
                <a16:creationId xmlns:a16="http://schemas.microsoft.com/office/drawing/2014/main" id="{5900DD9B-7012-CDED-5AD6-10A15ED95E99}"/>
              </a:ext>
            </a:extLst>
          </p:cNvPr>
          <p:cNvSpPr/>
          <p:nvPr/>
        </p:nvSpPr>
        <p:spPr>
          <a:xfrm>
            <a:off x="1415250" y="3106850"/>
            <a:ext cx="2823038" cy="523218"/>
          </a:xfrm>
          <a:prstGeom prst="borderCallout2">
            <a:avLst>
              <a:gd name="adj1" fmla="val -13291"/>
              <a:gd name="adj2" fmla="val 80471"/>
              <a:gd name="adj3" fmla="val -95175"/>
              <a:gd name="adj4" fmla="val 77521"/>
              <a:gd name="adj5" fmla="val -191875"/>
              <a:gd name="adj6" fmla="val 71730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spc="0" normalizeH="0" baseline="0" dirty="0">
                <a:ln>
                  <a:noFill/>
                </a:ln>
                <a:solidFill>
                  <a:srgbClr val="1D1D1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Ontwerpfase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33C84863-4B18-08F3-B66D-9A9C0E66F949}"/>
              </a:ext>
            </a:extLst>
          </p:cNvPr>
          <p:cNvCxnSpPr>
            <a:cxnSpLocks/>
          </p:cNvCxnSpPr>
          <p:nvPr/>
        </p:nvCxnSpPr>
        <p:spPr>
          <a:xfrm>
            <a:off x="3215640" y="2047282"/>
            <a:ext cx="464820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21A19432-49E3-E7D5-E096-106A0184FEDF}"/>
              </a:ext>
            </a:extLst>
          </p:cNvPr>
          <p:cNvCxnSpPr>
            <a:cxnSpLocks/>
          </p:cNvCxnSpPr>
          <p:nvPr/>
        </p:nvCxnSpPr>
        <p:spPr>
          <a:xfrm>
            <a:off x="3843617" y="2047282"/>
            <a:ext cx="789343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Bijschrift: gebogen lijn 14">
            <a:extLst>
              <a:ext uri="{FF2B5EF4-FFF2-40B4-BE49-F238E27FC236}">
                <a16:creationId xmlns:a16="http://schemas.microsoft.com/office/drawing/2014/main" id="{BE820F3D-4983-77D7-BBDD-A36E879BBD59}"/>
              </a:ext>
            </a:extLst>
          </p:cNvPr>
          <p:cNvSpPr/>
          <p:nvPr/>
        </p:nvSpPr>
        <p:spPr>
          <a:xfrm>
            <a:off x="2680170" y="3711796"/>
            <a:ext cx="2823038" cy="523218"/>
          </a:xfrm>
          <a:prstGeom prst="borderCallout2">
            <a:avLst>
              <a:gd name="adj1" fmla="val -14747"/>
              <a:gd name="adj2" fmla="val 74263"/>
              <a:gd name="adj3" fmla="val -105369"/>
              <a:gd name="adj4" fmla="val 69964"/>
              <a:gd name="adj5" fmla="val -298189"/>
              <a:gd name="adj6" fmla="val 54723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spc="0" normalizeH="0" baseline="0" dirty="0" err="1">
                <a:ln>
                  <a:noFill/>
                </a:ln>
                <a:solidFill>
                  <a:srgbClr val="1D1D1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Originator</a:t>
            </a:r>
            <a:endParaRPr kumimoji="0" lang="nl-NL" sz="2800" b="0" i="0" u="none" strike="noStrike" cap="none" spc="0" normalizeH="0" baseline="0" dirty="0">
              <a:ln>
                <a:noFill/>
              </a:ln>
              <a:solidFill>
                <a:srgbClr val="1D1D1B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" name="Bijschrift: gebogen lijn 17">
            <a:extLst>
              <a:ext uri="{FF2B5EF4-FFF2-40B4-BE49-F238E27FC236}">
                <a16:creationId xmlns:a16="http://schemas.microsoft.com/office/drawing/2014/main" id="{EE96B66D-6792-A45A-512C-08C7708D3EC8}"/>
              </a:ext>
            </a:extLst>
          </p:cNvPr>
          <p:cNvSpPr/>
          <p:nvPr/>
        </p:nvSpPr>
        <p:spPr>
          <a:xfrm>
            <a:off x="3765848" y="4347991"/>
            <a:ext cx="3684943" cy="523218"/>
          </a:xfrm>
          <a:prstGeom prst="borderCallout2">
            <a:avLst>
              <a:gd name="adj1" fmla="val -14747"/>
              <a:gd name="adj2" fmla="val 71560"/>
              <a:gd name="adj3" fmla="val -111196"/>
              <a:gd name="adj4" fmla="val 64985"/>
              <a:gd name="adj5" fmla="val -426351"/>
              <a:gd name="adj6" fmla="val 31094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spc="0" normalizeH="0" baseline="0" dirty="0">
                <a:ln>
                  <a:noFill/>
                </a:ln>
                <a:solidFill>
                  <a:srgbClr val="1D1D1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Afdeling (binnen HTM)</a:t>
            </a: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81D859C2-C51F-E23C-BD2C-0BF9AE0D25CD}"/>
              </a:ext>
            </a:extLst>
          </p:cNvPr>
          <p:cNvCxnSpPr>
            <a:cxnSpLocks/>
          </p:cNvCxnSpPr>
          <p:nvPr/>
        </p:nvCxnSpPr>
        <p:spPr>
          <a:xfrm>
            <a:off x="4730674" y="2052404"/>
            <a:ext cx="344246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Rechte verbindingslijn 20">
            <a:extLst>
              <a:ext uri="{FF2B5EF4-FFF2-40B4-BE49-F238E27FC236}">
                <a16:creationId xmlns:a16="http://schemas.microsoft.com/office/drawing/2014/main" id="{362FFDAD-BDC5-CD62-C4C0-DACF4A0C8AE0}"/>
              </a:ext>
            </a:extLst>
          </p:cNvPr>
          <p:cNvCxnSpPr>
            <a:cxnSpLocks/>
          </p:cNvCxnSpPr>
          <p:nvPr/>
        </p:nvCxnSpPr>
        <p:spPr>
          <a:xfrm>
            <a:off x="5230457" y="2052404"/>
            <a:ext cx="545503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3" name="Rechte verbindingslijn 22">
            <a:extLst>
              <a:ext uri="{FF2B5EF4-FFF2-40B4-BE49-F238E27FC236}">
                <a16:creationId xmlns:a16="http://schemas.microsoft.com/office/drawing/2014/main" id="{AB2634DA-AC05-FB4A-62E6-D4F353A5BE3C}"/>
              </a:ext>
            </a:extLst>
          </p:cNvPr>
          <p:cNvCxnSpPr>
            <a:cxnSpLocks/>
          </p:cNvCxnSpPr>
          <p:nvPr/>
        </p:nvCxnSpPr>
        <p:spPr>
          <a:xfrm>
            <a:off x="5931497" y="2047282"/>
            <a:ext cx="934123" cy="0"/>
          </a:xfrm>
          <a:prstGeom prst="lin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5" name="Bijschrift: gebogen lijn 24">
            <a:extLst>
              <a:ext uri="{FF2B5EF4-FFF2-40B4-BE49-F238E27FC236}">
                <a16:creationId xmlns:a16="http://schemas.microsoft.com/office/drawing/2014/main" id="{30211AE5-BF77-8BBF-1A47-93842EE28DAB}"/>
              </a:ext>
            </a:extLst>
          </p:cNvPr>
          <p:cNvSpPr/>
          <p:nvPr/>
        </p:nvSpPr>
        <p:spPr>
          <a:xfrm>
            <a:off x="5428576" y="4963203"/>
            <a:ext cx="3684943" cy="523218"/>
          </a:xfrm>
          <a:prstGeom prst="borderCallout2">
            <a:avLst>
              <a:gd name="adj1" fmla="val -14747"/>
              <a:gd name="adj2" fmla="val 65356"/>
              <a:gd name="adj3" fmla="val -118478"/>
              <a:gd name="adj4" fmla="val 61056"/>
              <a:gd name="adj5" fmla="val -538492"/>
              <a:gd name="adj6" fmla="val 2970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spc="0" normalizeH="0" baseline="0" dirty="0">
                <a:ln>
                  <a:noFill/>
                </a:ln>
                <a:solidFill>
                  <a:srgbClr val="1D1D1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Discipline</a:t>
            </a:r>
          </a:p>
        </p:txBody>
      </p:sp>
      <p:sp>
        <p:nvSpPr>
          <p:cNvPr id="26" name="Bijschrift: gebogen lijn 25">
            <a:extLst>
              <a:ext uri="{FF2B5EF4-FFF2-40B4-BE49-F238E27FC236}">
                <a16:creationId xmlns:a16="http://schemas.microsoft.com/office/drawing/2014/main" id="{43147F47-37D9-B647-2124-D3C0D40CE39D}"/>
              </a:ext>
            </a:extLst>
          </p:cNvPr>
          <p:cNvSpPr/>
          <p:nvPr/>
        </p:nvSpPr>
        <p:spPr>
          <a:xfrm>
            <a:off x="7052309" y="5553322"/>
            <a:ext cx="3684943" cy="523218"/>
          </a:xfrm>
          <a:prstGeom prst="borderCallout2">
            <a:avLst>
              <a:gd name="adj1" fmla="val -13290"/>
              <a:gd name="adj2" fmla="val 79210"/>
              <a:gd name="adj3" fmla="val -159256"/>
              <a:gd name="adj4" fmla="val 64985"/>
              <a:gd name="adj5" fmla="val -656458"/>
              <a:gd name="adj6" fmla="val -16882"/>
            </a:avLst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800" b="0" i="0" u="none" strike="noStrike" cap="none" spc="0" normalizeH="0" baseline="0" dirty="0">
                <a:ln>
                  <a:noFill/>
                </a:ln>
                <a:solidFill>
                  <a:srgbClr val="1D1D1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Volgnummer</a:t>
            </a:r>
          </a:p>
        </p:txBody>
      </p: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496208AB-1252-3F4E-3B8A-D2CC297716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77" y="3284220"/>
            <a:ext cx="11762613" cy="3412731"/>
          </a:xfrm>
          <a:prstGeom prst="rect">
            <a:avLst/>
          </a:prstGeom>
        </p:spPr>
      </p:pic>
      <p:sp>
        <p:nvSpPr>
          <p:cNvPr id="10" name="Gedachtewolkje: wolk 9">
            <a:extLst>
              <a:ext uri="{FF2B5EF4-FFF2-40B4-BE49-F238E27FC236}">
                <a16:creationId xmlns:a16="http://schemas.microsoft.com/office/drawing/2014/main" id="{737622D1-C38D-49FB-C539-BD2077A08225}"/>
              </a:ext>
            </a:extLst>
          </p:cNvPr>
          <p:cNvSpPr/>
          <p:nvPr/>
        </p:nvSpPr>
        <p:spPr>
          <a:xfrm>
            <a:off x="4312024" y="-107066"/>
            <a:ext cx="7436912" cy="4685106"/>
          </a:xfrm>
          <a:prstGeom prst="cloudCallou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18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1800" b="1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000" b="1" dirty="0"/>
              <a:t>Uitdagingen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nl-NL" sz="2000" b="1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2000" b="1" dirty="0"/>
              <a:t>Werkwijze gelijk voor alle disciplines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2000" b="1" dirty="0" err="1"/>
              <a:t>Opnummeren</a:t>
            </a:r>
            <a:r>
              <a:rPr lang="nl-NL" sz="2000" b="1" dirty="0"/>
              <a:t> i.r.t. mapnaam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2000" b="1" dirty="0"/>
              <a:t>Gebruik </a:t>
            </a:r>
            <a:r>
              <a:rPr lang="nl-NL" sz="2000" b="1" dirty="0" err="1"/>
              <a:t>vd</a:t>
            </a:r>
            <a:r>
              <a:rPr lang="nl-NL" sz="2000" b="1" dirty="0"/>
              <a:t> Wizard 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nl-NL" sz="2000" b="1" dirty="0"/>
              <a:t>Vrije ontwerpen map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nl-NL" sz="2000" b="1" dirty="0"/>
              <a:t> 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nl-NL" sz="1800" b="0" i="0" u="none" strike="noStrike" cap="none" spc="0" normalizeH="0" baseline="0" dirty="0">
              <a:ln>
                <a:noFill/>
              </a:ln>
              <a:solidFill>
                <a:srgbClr val="1D1D1B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465301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1" grpId="0" animBg="1"/>
      <p:bldP spid="11" grpId="1" animBg="1"/>
      <p:bldP spid="15" grpId="0" animBg="1"/>
      <p:bldP spid="15" grpId="1" animBg="1"/>
      <p:bldP spid="18" grpId="0" animBg="1"/>
      <p:bldP spid="18" grpId="1" animBg="1"/>
      <p:bldP spid="25" grpId="0" animBg="1"/>
      <p:bldP spid="25" grpId="1" animBg="1"/>
      <p:bldP spid="26" grpId="0" animBg="1"/>
      <p:bldP spid="26" grpId="1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7C12CC6-14B8-0CC5-2328-18E82B038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97722" y="-442720"/>
            <a:ext cx="5556883" cy="9012995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2D9BBC00-7BEF-1110-C5D8-1E4125890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04647" y="-354101"/>
            <a:ext cx="5725418" cy="9004292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89BDB45-79CD-EC62-4C70-E993B0CAE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7495" y="66635"/>
            <a:ext cx="3525981" cy="391994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1294" y="633600"/>
            <a:ext cx="8700247" cy="1477588"/>
          </a:xfrm>
        </p:spPr>
        <p:txBody>
          <a:bodyPr>
            <a:normAutofit fontScale="90000"/>
          </a:bodyPr>
          <a:lstStyle/>
          <a:p>
            <a:r>
              <a:rPr lang="nl-NL" dirty="0"/>
              <a:t>Workflow</a:t>
            </a: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41294" y="1652720"/>
            <a:ext cx="10266261" cy="3919944"/>
          </a:xfrm>
        </p:spPr>
        <p:txBody>
          <a:bodyPr>
            <a:normAutofit/>
          </a:bodyPr>
          <a:lstStyle/>
          <a:p>
            <a:pPr marL="570136" lvl="2"/>
            <a:endParaRPr lang="nl-NL" sz="2800" dirty="0"/>
          </a:p>
          <a:p>
            <a:pPr marL="285743" lvl="2" indent="0">
              <a:buNone/>
            </a:pPr>
            <a:endParaRPr lang="nl-NL" sz="2800" dirty="0"/>
          </a:p>
          <a:p>
            <a:pPr marL="570136" lvl="2"/>
            <a:endParaRPr lang="nl-NL" sz="2800" dirty="0"/>
          </a:p>
          <a:p>
            <a:pPr marL="570136" lvl="2"/>
            <a:endParaRPr lang="nl-NL" sz="28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ED3F8F-B64B-534A-B90C-97F6C23DA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18</a:t>
            </a:fld>
            <a:endParaRPr lang="nl-NL" dirty="0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211D0616-75A5-4708-846C-0AFBE65243E9}"/>
              </a:ext>
            </a:extLst>
          </p:cNvPr>
          <p:cNvSpPr/>
          <p:nvPr/>
        </p:nvSpPr>
        <p:spPr>
          <a:xfrm>
            <a:off x="8537494" y="2178361"/>
            <a:ext cx="1178545" cy="300212"/>
          </a:xfrm>
          <a:prstGeom prst="ellipse">
            <a:avLst/>
          </a:prstGeom>
          <a:solidFill>
            <a:srgbClr val="E71224">
              <a:alpha val="5000"/>
            </a:srgbClr>
          </a:solidFill>
          <a:ln w="18000">
            <a:solidFill>
              <a:srgbClr val="E7122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 anchorCtr="1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1D1D1B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E71224"/>
              </a:solidFill>
              <a:effectLst/>
              <a:uFillTx/>
              <a:latin typeface="Helvetica Neue"/>
              <a:sym typeface="Helvetica Neue"/>
            </a:endParaRPr>
          </a:p>
        </p:txBody>
      </p:sp>
      <p:sp>
        <p:nvSpPr>
          <p:cNvPr id="10" name="Gedachtewolkje: wolk 9">
            <a:extLst>
              <a:ext uri="{FF2B5EF4-FFF2-40B4-BE49-F238E27FC236}">
                <a16:creationId xmlns:a16="http://schemas.microsoft.com/office/drawing/2014/main" id="{737622D1-C38D-49FB-C539-BD2077A08225}"/>
              </a:ext>
            </a:extLst>
          </p:cNvPr>
          <p:cNvSpPr/>
          <p:nvPr/>
        </p:nvSpPr>
        <p:spPr>
          <a:xfrm>
            <a:off x="6822141" y="-167620"/>
            <a:ext cx="5178582" cy="4310298"/>
          </a:xfrm>
          <a:prstGeom prst="cloudCallou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18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000" b="1" dirty="0"/>
              <a:t>Uitdagingen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nl-NL" sz="2000" b="1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2000" b="1" dirty="0"/>
              <a:t>Rollen &amp; rechten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2000" b="1" dirty="0"/>
              <a:t>Simple workflow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2000" b="1" dirty="0"/>
              <a:t>PM &amp; TS Opleiden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2000" b="1" dirty="0"/>
              <a:t>Workflow </a:t>
            </a:r>
            <a:r>
              <a:rPr lang="nl-NL" sz="2000" b="1" dirty="0" err="1"/>
              <a:t>rules</a:t>
            </a:r>
            <a:r>
              <a:rPr lang="nl-NL" sz="2000" b="1" dirty="0"/>
              <a:t> uitdenken &amp; testen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nl-NL" sz="2000" b="1" dirty="0"/>
              <a:t> </a:t>
            </a:r>
            <a:endParaRPr kumimoji="0" lang="nl-NL" sz="1800" b="0" i="0" u="none" strike="noStrike" cap="none" spc="0" normalizeH="0" baseline="0" dirty="0">
              <a:ln>
                <a:noFill/>
              </a:ln>
              <a:solidFill>
                <a:srgbClr val="1D1D1B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718391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1294" y="633600"/>
            <a:ext cx="8700247" cy="1477588"/>
          </a:xfrm>
        </p:spPr>
        <p:txBody>
          <a:bodyPr>
            <a:normAutofit/>
          </a:bodyPr>
          <a:lstStyle/>
          <a:p>
            <a:r>
              <a:rPr lang="nl-NL" dirty="0"/>
              <a:t>Overstap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41294" y="2111188"/>
            <a:ext cx="10266261" cy="4133676"/>
          </a:xfrm>
        </p:spPr>
        <p:txBody>
          <a:bodyPr>
            <a:normAutofit/>
          </a:bodyPr>
          <a:lstStyle/>
          <a:p>
            <a:pPr marL="285744" indent="-285744">
              <a:buFont typeface="Arial"/>
              <a:buChar char="•"/>
            </a:pPr>
            <a:r>
              <a:rPr lang="nl-NL" sz="3100" b="0" dirty="0"/>
              <a:t>Attributen overzetten</a:t>
            </a:r>
          </a:p>
          <a:p>
            <a:pPr marL="285744" indent="-285744">
              <a:buFont typeface="Arial"/>
              <a:buChar char="•"/>
            </a:pPr>
            <a:r>
              <a:rPr lang="nl-NL" sz="3100" b="0" dirty="0"/>
              <a:t>Export - Import</a:t>
            </a:r>
          </a:p>
          <a:p>
            <a:pPr marL="285744" indent="-285744">
              <a:buFont typeface="Arial"/>
              <a:buChar char="•"/>
            </a:pPr>
            <a:r>
              <a:rPr lang="nl-NL" sz="3100" b="0" dirty="0"/>
              <a:t>D-day</a:t>
            </a:r>
          </a:p>
          <a:p>
            <a:pPr marL="285744" indent="-285744">
              <a:buFont typeface="Arial"/>
              <a:buChar char="•"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ED3F8F-B64B-534A-B90C-97F6C23DA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19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6556C26-BC00-8201-C974-437ED758D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1107"/>
            <a:ext cx="12192000" cy="4934857"/>
          </a:xfrm>
          <a:prstGeom prst="rect">
            <a:avLst/>
          </a:prstGeom>
        </p:spPr>
      </p:pic>
      <p:sp>
        <p:nvSpPr>
          <p:cNvPr id="5" name="Gedachtewolkje: wolk 4">
            <a:extLst>
              <a:ext uri="{FF2B5EF4-FFF2-40B4-BE49-F238E27FC236}">
                <a16:creationId xmlns:a16="http://schemas.microsoft.com/office/drawing/2014/main" id="{D882F913-08E5-A426-7D28-0394A567598F}"/>
              </a:ext>
            </a:extLst>
          </p:cNvPr>
          <p:cNvSpPr/>
          <p:nvPr/>
        </p:nvSpPr>
        <p:spPr>
          <a:xfrm>
            <a:off x="6796741" y="521861"/>
            <a:ext cx="5178582" cy="3794936"/>
          </a:xfrm>
          <a:prstGeom prst="cloudCallou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18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nl-NL" sz="1800" dirty="0"/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2000" b="1" dirty="0"/>
              <a:t>Uitdagingen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nl-NL" sz="2000" b="1" dirty="0"/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2000" b="1" dirty="0"/>
              <a:t>Attributen mappen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2000" b="1" dirty="0"/>
              <a:t>Kritieke weekend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2000" b="1" dirty="0"/>
              <a:t>Hardware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nl-NL" sz="2000" b="1" dirty="0"/>
              <a:t> </a:t>
            </a:r>
            <a:endParaRPr kumimoji="0" lang="nl-NL" sz="1800" b="0" i="0" u="none" strike="noStrike" cap="none" spc="0" normalizeH="0" baseline="0" dirty="0">
              <a:ln>
                <a:noFill/>
              </a:ln>
              <a:solidFill>
                <a:srgbClr val="1D1D1B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6614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E12C71-D10B-D240-BCA5-1A6C28578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Thorwald Meelis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47933D5-64A6-4D42-9601-50F69E602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8399" y="1370357"/>
            <a:ext cx="10608739" cy="3403746"/>
          </a:xfrm>
        </p:spPr>
        <p:txBody>
          <a:bodyPr/>
          <a:lstStyle/>
          <a:p>
            <a:r>
              <a:rPr lang="nl-NL" dirty="0"/>
              <a:t>Rail Engineer Manager (Civiel) – Ingenieursbureau HTM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098AB36-5071-A246-B5FC-ADC21DB2BE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2</a:t>
            </a:fld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D568E97-2A35-CF86-470A-02E81B4E3744}"/>
              </a:ext>
            </a:extLst>
          </p:cNvPr>
          <p:cNvSpPr txBox="1">
            <a:spLocks/>
          </p:cNvSpPr>
          <p:nvPr/>
        </p:nvSpPr>
        <p:spPr>
          <a:xfrm>
            <a:off x="608399" y="2690206"/>
            <a:ext cx="10608739" cy="1477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DC291E"/>
                </a:solidFill>
                <a:uFillTx/>
                <a:latin typeface="HelveticaRounded LT Std Bd" panose="020F0804030503020204" pitchFamily="34" charset="0"/>
                <a:ea typeface="Helvetica Neue"/>
                <a:cs typeface="Helvetica Neue"/>
                <a:sym typeface="Helvetica Neue"/>
              </a:defRPr>
            </a:lvl1pPr>
            <a:lvl2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nl-NL" dirty="0"/>
              <a:t>Sukie Lam</a:t>
            </a:r>
          </a:p>
        </p:txBody>
      </p:sp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3F8CFFB6-F270-31C8-2069-0C32486A5F28}"/>
              </a:ext>
            </a:extLst>
          </p:cNvPr>
          <p:cNvSpPr txBox="1">
            <a:spLocks/>
          </p:cNvSpPr>
          <p:nvPr/>
        </p:nvSpPr>
        <p:spPr>
          <a:xfrm>
            <a:off x="608399" y="3454254"/>
            <a:ext cx="10608739" cy="3403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291E"/>
              </a:buClr>
              <a:buSzTx/>
              <a:buFontTx/>
              <a:buNone/>
              <a:tabLst/>
              <a:defRPr sz="28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defRPr>
            </a:lvl1pPr>
            <a:lvl2pPr marL="285744" marR="0" indent="-28574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291E"/>
              </a:buClr>
              <a:buSzTx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defRPr>
            </a:lvl2pPr>
            <a:lvl3pPr marL="284393" marR="0" indent="-284393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291E"/>
              </a:buClr>
              <a:buSzPct val="100000"/>
              <a:buFont typeface="Arial"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defRPr>
            </a:lvl3pPr>
            <a:lvl4pPr marL="284393" marR="0" indent="-284393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291E"/>
              </a:buClr>
              <a:buSzPct val="100000"/>
              <a:buFontTx/>
              <a:buChar char="•"/>
              <a:tabLst/>
              <a:defRPr sz="16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defRPr>
            </a:lvl4pPr>
            <a:lvl5pPr marL="284393" marR="0" indent="-284393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291E"/>
              </a:buClr>
              <a:buSzTx/>
              <a:buFont typeface="Arial"/>
              <a:buChar char="•"/>
              <a:tabLst/>
              <a:defRPr sz="14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defRPr>
            </a:lvl5pPr>
            <a:lvl6pPr marL="464988" marR="0" indent="-284992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1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64988" marR="0" indent="-284992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1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5999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nl-NL" dirty="0"/>
              <a:t>Informatiebeheerder – Ingenieursbureau HTM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212898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1294" y="633600"/>
            <a:ext cx="8700247" cy="1477588"/>
          </a:xfrm>
        </p:spPr>
        <p:txBody>
          <a:bodyPr>
            <a:normAutofit/>
          </a:bodyPr>
          <a:lstStyle/>
          <a:p>
            <a:r>
              <a:rPr lang="nl-NL" dirty="0"/>
              <a:t>Scholing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41294" y="2420471"/>
            <a:ext cx="10266261" cy="3403746"/>
          </a:xfrm>
        </p:spPr>
        <p:txBody>
          <a:bodyPr/>
          <a:lstStyle/>
          <a:p>
            <a:pPr marL="285744" indent="-285744">
              <a:buFont typeface="Arial"/>
              <a:buChar char="•"/>
            </a:pPr>
            <a:r>
              <a:rPr lang="nl-NL" b="0" dirty="0"/>
              <a:t>Kennismakingssessie</a:t>
            </a:r>
          </a:p>
          <a:p>
            <a:pPr marL="285744" indent="-285744">
              <a:buFont typeface="Arial"/>
              <a:buChar char="•"/>
            </a:pPr>
            <a:r>
              <a:rPr lang="nl-NL" b="0" dirty="0"/>
              <a:t>Handleiding</a:t>
            </a:r>
          </a:p>
          <a:p>
            <a:pPr marL="285744" indent="-285744">
              <a:buFont typeface="Arial"/>
              <a:buChar char="•"/>
            </a:pPr>
            <a:r>
              <a:rPr lang="nl-NL" b="0" dirty="0"/>
              <a:t>Cursusdagen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ED3F8F-B64B-534A-B90C-97F6C23DA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20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C4A30D14-E351-0211-F36F-AF138E738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769" y="1900559"/>
            <a:ext cx="7259231" cy="1172063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380604E5-19E3-CD62-9395-E9CC750CB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769" y="3170592"/>
            <a:ext cx="7259231" cy="275551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63E9C5FE-9058-A2B7-86E5-9E8128885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768" y="0"/>
            <a:ext cx="7259231" cy="6893704"/>
          </a:xfrm>
          <a:prstGeom prst="rect">
            <a:avLst/>
          </a:prstGeom>
        </p:spPr>
      </p:pic>
      <p:pic>
        <p:nvPicPr>
          <p:cNvPr id="14" name="Afbeelding 13" descr="Afbeelding met overdekt, kleding, tafel, persoon&#10;&#10;Automatisch gegenereerde beschrijving">
            <a:extLst>
              <a:ext uri="{FF2B5EF4-FFF2-40B4-BE49-F238E27FC236}">
                <a16:creationId xmlns:a16="http://schemas.microsoft.com/office/drawing/2014/main" id="{67A4FF24-54D1-D5B9-72FE-48DB773205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286000"/>
            <a:ext cx="12192000" cy="9144000"/>
          </a:xfrm>
          <a:prstGeom prst="rect">
            <a:avLst/>
          </a:prstGeom>
        </p:spPr>
      </p:pic>
      <p:pic>
        <p:nvPicPr>
          <p:cNvPr id="16" name="Afbeelding 15" descr="Afbeelding met overdekt, Kantoorgebouw, bureau, computer&#10;&#10;Automatisch gegenereerde beschrijving">
            <a:extLst>
              <a:ext uri="{FF2B5EF4-FFF2-40B4-BE49-F238E27FC236}">
                <a16:creationId xmlns:a16="http://schemas.microsoft.com/office/drawing/2014/main" id="{1636A9DE-5949-129F-4499-62A9B331BD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68147"/>
            <a:ext cx="12191999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548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1294" y="633600"/>
            <a:ext cx="8700247" cy="1477588"/>
          </a:xfrm>
        </p:spPr>
        <p:txBody>
          <a:bodyPr>
            <a:normAutofit/>
          </a:bodyPr>
          <a:lstStyle/>
          <a:p>
            <a:r>
              <a:rPr lang="nl-NL" dirty="0"/>
              <a:t>Gebruik &amp; Evaluatie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41294" y="1679388"/>
            <a:ext cx="10266261" cy="4708712"/>
          </a:xfrm>
        </p:spPr>
        <p:txBody>
          <a:bodyPr>
            <a:normAutofit fontScale="70000" lnSpcReduction="20000"/>
          </a:bodyPr>
          <a:lstStyle/>
          <a:p>
            <a:pPr marL="285744" indent="-285744">
              <a:buFont typeface="Arial"/>
              <a:buChar char="•"/>
            </a:pPr>
            <a:r>
              <a:rPr lang="nl-NL" sz="3100" dirty="0"/>
              <a:t>Privacy</a:t>
            </a:r>
          </a:p>
          <a:p>
            <a:pPr marL="285744" indent="-285744">
              <a:buFont typeface="Arial"/>
              <a:buChar char="•"/>
            </a:pPr>
            <a:endParaRPr lang="nl-NL" sz="3100" dirty="0"/>
          </a:p>
          <a:p>
            <a:pPr marL="285744" indent="-285744">
              <a:buFont typeface="Arial"/>
              <a:buChar char="•"/>
            </a:pPr>
            <a:r>
              <a:rPr lang="nl-NL" sz="3100" dirty="0"/>
              <a:t>Adoptie</a:t>
            </a:r>
          </a:p>
          <a:p>
            <a:endParaRPr lang="nl-NL" sz="3100" dirty="0"/>
          </a:p>
          <a:p>
            <a:pPr marL="285744" indent="-285744">
              <a:buFont typeface="Arial"/>
              <a:buChar char="•"/>
            </a:pPr>
            <a:r>
              <a:rPr lang="nl-NL" sz="3100" dirty="0"/>
              <a:t>Doorlooptijd</a:t>
            </a:r>
          </a:p>
          <a:p>
            <a:pPr marL="285744" indent="-285744">
              <a:buFont typeface="Arial"/>
              <a:buChar char="•"/>
            </a:pPr>
            <a:r>
              <a:rPr lang="nl-NL" sz="3100" dirty="0"/>
              <a:t>Vrije ontwerpen</a:t>
            </a:r>
          </a:p>
          <a:p>
            <a:pPr marL="285744" indent="-285744">
              <a:buFont typeface="Arial"/>
              <a:buChar char="•"/>
            </a:pPr>
            <a:r>
              <a:rPr lang="nl-NL" sz="3100" dirty="0" err="1"/>
              <a:t>PDF’s</a:t>
            </a:r>
            <a:r>
              <a:rPr lang="nl-NL" sz="3100" dirty="0"/>
              <a:t> genereren</a:t>
            </a:r>
          </a:p>
          <a:p>
            <a:pPr marL="285744" indent="-285744">
              <a:buFont typeface="Arial"/>
              <a:buChar char="•"/>
            </a:pPr>
            <a:r>
              <a:rPr lang="nl-NL" sz="3100" dirty="0"/>
              <a:t>Opfriscursus</a:t>
            </a:r>
            <a:br>
              <a:rPr lang="nl-NL" sz="3100" dirty="0"/>
            </a:br>
            <a:endParaRPr lang="nl-NL" sz="3100" dirty="0"/>
          </a:p>
          <a:p>
            <a:pPr marL="285744" indent="-285744">
              <a:buFont typeface="Arial"/>
              <a:buChar char="•"/>
            </a:pPr>
            <a:r>
              <a:rPr lang="nl-NL" sz="3100" dirty="0"/>
              <a:t>Laptop</a:t>
            </a:r>
          </a:p>
          <a:p>
            <a:pPr marL="285744" indent="-285744">
              <a:buFont typeface="Arial"/>
              <a:buChar char="•"/>
            </a:pPr>
            <a:endParaRPr lang="nl-NL" sz="3100" dirty="0"/>
          </a:p>
          <a:p>
            <a:pPr marL="285744" indent="-285744">
              <a:buFont typeface="Arial"/>
              <a:buChar char="•"/>
            </a:pPr>
            <a:r>
              <a:rPr lang="nl-NL" sz="3100" dirty="0"/>
              <a:t>MicroStation-V8i &gt; </a:t>
            </a:r>
            <a:r>
              <a:rPr lang="nl-NL" sz="3100" dirty="0" err="1"/>
              <a:t>MicroStation</a:t>
            </a:r>
            <a:r>
              <a:rPr lang="nl-NL" sz="3100" dirty="0"/>
              <a:t>-Connect</a:t>
            </a:r>
          </a:p>
          <a:p>
            <a:pPr marL="285744" indent="-285744">
              <a:buFont typeface="Arial"/>
              <a:buChar char="•"/>
            </a:pPr>
            <a:r>
              <a:rPr lang="nl-NL" sz="3100" dirty="0"/>
              <a:t>Railtrack &gt; </a:t>
            </a:r>
            <a:r>
              <a:rPr lang="nl-NL" sz="3100" dirty="0" err="1"/>
              <a:t>OpenRail</a:t>
            </a:r>
            <a:endParaRPr lang="nl-NL" sz="3100" dirty="0"/>
          </a:p>
          <a:p>
            <a:pPr marL="285744" indent="-285744">
              <a:buFont typeface="Arial"/>
              <a:buChar char="•"/>
            </a:pPr>
            <a:r>
              <a:rPr lang="nl-NL" sz="3100" dirty="0" err="1"/>
              <a:t>Workspace</a:t>
            </a:r>
            <a:endParaRPr lang="nl-NL" sz="3100" dirty="0"/>
          </a:p>
          <a:p>
            <a:pPr marL="285744" indent="-285744">
              <a:buFont typeface="Arial"/>
              <a:buChar char="•"/>
            </a:pPr>
            <a:endParaRPr lang="nl-NL" sz="3100" dirty="0"/>
          </a:p>
          <a:p>
            <a:pPr marL="285744" indent="-285744">
              <a:buFont typeface="Arial"/>
              <a:buChar char="•"/>
            </a:pPr>
            <a:r>
              <a:rPr lang="nl-NL" sz="3100" dirty="0"/>
              <a:t>Externe bestanden</a:t>
            </a:r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ED3F8F-B64B-534A-B90C-97F6C23DA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248975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45665" y="3070391"/>
            <a:ext cx="2300670" cy="717218"/>
          </a:xfrm>
        </p:spPr>
        <p:txBody>
          <a:bodyPr>
            <a:normAutofit fontScale="90000"/>
          </a:bodyPr>
          <a:lstStyle/>
          <a:p>
            <a:r>
              <a:rPr lang="nl-NL" dirty="0"/>
              <a:t>Bedankt!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41294" y="2420471"/>
            <a:ext cx="10266261" cy="3403746"/>
          </a:xfrm>
        </p:spPr>
        <p:txBody>
          <a:bodyPr>
            <a:normAutofit/>
          </a:bodyPr>
          <a:lstStyle/>
          <a:p>
            <a:br>
              <a:rPr lang="nl-NL" dirty="0"/>
            </a:b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ED3F8F-B64B-534A-B90C-97F6C23DA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9128708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41294" y="633600"/>
            <a:ext cx="8700247" cy="1477588"/>
          </a:xfrm>
        </p:spPr>
        <p:txBody>
          <a:bodyPr>
            <a:normAutofit fontScale="90000"/>
          </a:bodyPr>
          <a:lstStyle/>
          <a:p>
            <a:br>
              <a:rPr lang="nl-NL" dirty="0"/>
            </a:br>
            <a:br>
              <a:rPr lang="nl-NL" dirty="0"/>
            </a:b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41294" y="1652720"/>
            <a:ext cx="10266261" cy="3919944"/>
          </a:xfrm>
        </p:spPr>
        <p:txBody>
          <a:bodyPr>
            <a:normAutofit/>
          </a:bodyPr>
          <a:lstStyle/>
          <a:p>
            <a:pPr marL="570136" lvl="2"/>
            <a:endParaRPr lang="nl-NL" sz="2800" dirty="0"/>
          </a:p>
          <a:p>
            <a:pPr marL="285743" lvl="2" indent="0">
              <a:buNone/>
            </a:pPr>
            <a:endParaRPr lang="nl-NL" sz="2800" dirty="0"/>
          </a:p>
          <a:p>
            <a:pPr marL="570136" lvl="2"/>
            <a:endParaRPr lang="nl-NL" sz="2800" dirty="0"/>
          </a:p>
          <a:p>
            <a:pPr marL="570136" lvl="2"/>
            <a:endParaRPr lang="nl-NL" sz="2800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4ED3F8F-B64B-534A-B90C-97F6C23DA3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23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A0E701C-C784-6BF7-286D-0DAECE05A6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702" y="249085"/>
            <a:ext cx="4553585" cy="269595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1BC18BEE-F406-9140-4821-1C4582411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8702" y="3187945"/>
            <a:ext cx="4124901" cy="281979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E339D29-64AD-7801-5238-C1A532719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7282" y="4376489"/>
            <a:ext cx="4467849" cy="828791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C8B63D95-AEA9-B28D-197D-854609A9C9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8877" y="1305009"/>
            <a:ext cx="4115374" cy="6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962510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E9D5B9A-1E4A-6A42-9DB8-419F7A8300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24</a:t>
            </a:fld>
            <a:endParaRPr lang="nl-NL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7881BFB-3C3B-8A54-B12E-3EA89B0A1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</a:t>
            </a:r>
          </a:p>
        </p:txBody>
      </p:sp>
      <p:pic>
        <p:nvPicPr>
          <p:cNvPr id="10" name="Afbeelding 9" descr="Afbeelding met tekst, handschrift, overdekt, whiteboard&#10;&#10;Automatisch gegenereerde beschrijving">
            <a:extLst>
              <a:ext uri="{FF2B5EF4-FFF2-40B4-BE49-F238E27FC236}">
                <a16:creationId xmlns:a16="http://schemas.microsoft.com/office/drawing/2014/main" id="{EAF754B2-A7CF-C956-F047-CCFF85F8E0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737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7352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E2885C-E351-F94D-8C68-923C9F42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85" y="648004"/>
            <a:ext cx="10608739" cy="990003"/>
          </a:xfrm>
        </p:spPr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C5C4B54-8234-EE48-B4AD-CB0821E969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3</a:t>
            </a:fld>
            <a:endParaRPr lang="nl-NL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10271E61-FE34-E350-8634-9D60C4A3D4F9}"/>
              </a:ext>
            </a:extLst>
          </p:cNvPr>
          <p:cNvSpPr txBox="1">
            <a:spLocks/>
          </p:cNvSpPr>
          <p:nvPr/>
        </p:nvSpPr>
        <p:spPr>
          <a:xfrm>
            <a:off x="608399" y="1798736"/>
            <a:ext cx="10608739" cy="3403746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defRPr>
            </a:lvl1pPr>
            <a:lvl2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defRPr>
            </a:lvl2pPr>
            <a:lvl3pPr marL="243449" marR="0" indent="-243449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defRPr>
            </a:lvl3pPr>
            <a:lvl4pPr marL="244279" marR="0" indent="-244279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defRPr>
            </a:lvl4pPr>
            <a:lvl5pPr marL="0" marR="0" indent="17999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defRPr>
            </a:lvl5pPr>
            <a:lvl6pPr marL="464988" marR="0" indent="-284992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1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64988" marR="0" indent="-284992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1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5999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HTM</a:t>
            </a:r>
            <a:br>
              <a:rPr lang="nl-NL" sz="2000" dirty="0"/>
            </a:b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Oude situatie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Gewenste situatie</a:t>
            </a:r>
            <a:br>
              <a:rPr lang="nl-NL" sz="2000" dirty="0"/>
            </a:b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ProjectWise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Inrichting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Overstap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Gebruik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Evaluatie</a:t>
            </a:r>
            <a:br>
              <a:rPr lang="nl-NL" sz="2000" dirty="0"/>
            </a:br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12508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>
            <a:extLst>
              <a:ext uri="{FF2B5EF4-FFF2-40B4-BE49-F238E27FC236}">
                <a16:creationId xmlns:a16="http://schemas.microsoft.com/office/drawing/2014/main" id="{612C22BC-E368-5C76-ED0B-E500EB2C1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" r="802"/>
          <a:stretch/>
        </p:blipFill>
        <p:spPr bwMode="auto">
          <a:xfrm>
            <a:off x="0" y="0"/>
            <a:ext cx="12206225" cy="2838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AE2885C-E351-F94D-8C68-923C9F42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85" y="2933998"/>
            <a:ext cx="10608739" cy="990003"/>
          </a:xfrm>
        </p:spPr>
        <p:txBody>
          <a:bodyPr/>
          <a:lstStyle/>
          <a:p>
            <a:r>
              <a:rPr lang="nl-NL" dirty="0"/>
              <a:t>HTM</a:t>
            </a:r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C5C4B54-8234-EE48-B4AD-CB0821E969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4</a:t>
            </a:fld>
            <a:endParaRPr lang="nl-NL" dirty="0"/>
          </a:p>
        </p:txBody>
      </p:sp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10271E61-FE34-E350-8634-9D60C4A3D4F9}"/>
              </a:ext>
            </a:extLst>
          </p:cNvPr>
          <p:cNvSpPr txBox="1">
            <a:spLocks/>
          </p:cNvSpPr>
          <p:nvPr/>
        </p:nvSpPr>
        <p:spPr>
          <a:xfrm>
            <a:off x="608399" y="3687914"/>
            <a:ext cx="10608739" cy="3403746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defRPr>
            </a:lvl1pPr>
            <a:lvl2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defRPr>
            </a:lvl2pPr>
            <a:lvl3pPr marL="243449" marR="0" indent="-243449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defRPr>
            </a:lvl3pPr>
            <a:lvl4pPr marL="244279" marR="0" indent="-244279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2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defRPr>
            </a:lvl4pPr>
            <a:lvl5pPr marL="0" marR="0" indent="179994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chemeClr val="tx1"/>
                </a:solidFill>
                <a:uFillTx/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/>
              </a:defRPr>
            </a:lvl5pPr>
            <a:lvl6pPr marL="464988" marR="0" indent="-284992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1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64988" marR="0" indent="-284992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 sz="1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35999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1" i="0" u="none" strike="noStrike" cap="none" spc="0" baseline="0">
                <a:ln>
                  <a:noFill/>
                </a:ln>
                <a:solidFill>
                  <a:schemeClr val="accent1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r>
              <a:rPr lang="nl-NL" sz="2000" dirty="0"/>
              <a:t>HTM (1864) is het openbaar vervoerbedrijf van én voor de Haagse regio.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Trams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Light-railvoertuigen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Bussen</a:t>
            </a:r>
            <a:br>
              <a:rPr lang="nl-NL" sz="2000" dirty="0"/>
            </a:br>
            <a:endParaRPr lang="nl-NL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Ruim 2.000 medewerkers verzorgen we een belangrijk deel van het collectief personenvervoer over de rails en over de weg in Den Haag en in de regio.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722376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>
            <a:extLst>
              <a:ext uri="{FF2B5EF4-FFF2-40B4-BE49-F238E27FC236}">
                <a16:creationId xmlns:a16="http://schemas.microsoft.com/office/drawing/2014/main" id="{62CFD935-AFCF-EA59-4FDE-EF130C192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2000"/>
            <a:ext cx="12192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1E730B45-1E11-7889-1D4E-2FC648D5A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1998"/>
            <a:ext cx="12192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0FE2E590-620C-B34B-9EDF-225620B9FB5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5</a:t>
            </a:fld>
            <a:endParaRPr lang="nl-NL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8FD783D9-4361-6ABB-60B8-48921C77B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1996"/>
            <a:ext cx="12192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F1D53C9-FCD9-A2E8-FFD1-B5110868E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1996"/>
            <a:ext cx="12192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805F159B-E92F-1303-81A2-847E47600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1996"/>
            <a:ext cx="1219200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523C232-2AAC-3907-4F3E-EDFACF389D7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447" r="811" b="1841"/>
          <a:stretch/>
        </p:blipFill>
        <p:spPr>
          <a:xfrm>
            <a:off x="0" y="2031994"/>
            <a:ext cx="12192000" cy="279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60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631DC6-831D-8D42-B00F-3724F801D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E8E0E3-7D42-FC4C-91C1-71E9DA9C6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7067B69-1F87-8444-8199-44703E15D8C7}"/>
              </a:ext>
            </a:extLst>
          </p:cNvPr>
          <p:cNvSpPr txBox="1"/>
          <p:nvPr/>
        </p:nvSpPr>
        <p:spPr>
          <a:xfrm>
            <a:off x="11216640" y="6187440"/>
            <a:ext cx="65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1800" b="0" i="0" u="none" strike="noStrike" cap="none" spc="0" normalizeH="0" baseline="0" dirty="0">
              <a:ln>
                <a:noFill/>
              </a:ln>
              <a:solidFill>
                <a:srgbClr val="1D1D1B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BCBB1A1-97E5-6247-B9F5-B6AF997536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6</a:t>
            </a:fld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638A0E7-FE96-B083-E1EF-F08284827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4815"/>
            <a:ext cx="12192000" cy="555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8831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37FE9-B7A3-BE45-8C69-D435DE34E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C09A6D56-111A-1345-9575-B2B995D524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7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5EB26F6-AD98-2748-0896-040CDD739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462994" cy="598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0074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6E436E-A341-E149-95BB-9B21E4779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FBDF988-9DDC-C246-BDEB-2C13B6961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59C26D5-094D-604D-AB37-6687A68CCA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8</a:t>
            </a:fld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6CD5B53C-F09B-E84E-D877-C95F5DBFA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0" y="108381"/>
            <a:ext cx="9062211" cy="592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75797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6841F5A5-59B4-CF9B-412F-FE5EF37CC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" y="0"/>
            <a:ext cx="12176297" cy="6858000"/>
          </a:xfrm>
          <a:prstGeom prst="rect">
            <a:avLst/>
          </a:prstGeom>
        </p:spPr>
      </p:pic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959C26D5-094D-604D-AB37-6687A68CCAA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2C211-93AD-C54D-AA6B-61BC3BA46D78}" type="slidenum">
              <a:rPr lang="nl-NL" smtClean="0"/>
              <a:t>9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D1759E0C-1934-136B-D005-AAD3F562E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5050" y="413761"/>
            <a:ext cx="3743847" cy="6477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36E436E-A341-E149-95BB-9B21E4779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211" y="322757"/>
            <a:ext cx="10608739" cy="1477588"/>
          </a:xfrm>
        </p:spPr>
        <p:txBody>
          <a:bodyPr/>
          <a:lstStyle/>
          <a:p>
            <a:r>
              <a:rPr lang="nl-NL" dirty="0"/>
              <a:t>Ingenieursbureau</a:t>
            </a:r>
          </a:p>
        </p:txBody>
      </p:sp>
    </p:spTree>
    <p:extLst>
      <p:ext uri="{BB962C8B-B14F-4D97-AF65-F5344CB8AC3E}">
        <p14:creationId xmlns:p14="http://schemas.microsoft.com/office/powerpoint/2010/main" val="59543086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HTM_PP_2020">
  <a:themeElements>
    <a:clrScheme name="htm">
      <a:dk1>
        <a:srgbClr val="1D1D1B"/>
      </a:dk1>
      <a:lt1>
        <a:srgbClr val="FFFFFF"/>
      </a:lt1>
      <a:dk2>
        <a:srgbClr val="A7A7A7"/>
      </a:dk2>
      <a:lt2>
        <a:srgbClr val="585858"/>
      </a:lt2>
      <a:accent1>
        <a:srgbClr val="DC291E"/>
      </a:accent1>
      <a:accent2>
        <a:srgbClr val="008BCB"/>
      </a:accent2>
      <a:accent3>
        <a:srgbClr val="8DC63F"/>
      </a:accent3>
      <a:accent4>
        <a:srgbClr val="FDC600"/>
      </a:accent4>
      <a:accent5>
        <a:srgbClr val="707070"/>
      </a:accent5>
      <a:accent6>
        <a:srgbClr val="939598"/>
      </a:accent6>
      <a:hlink>
        <a:srgbClr val="0000FF"/>
      </a:hlink>
      <a:folHlink>
        <a:srgbClr val="FF00FF"/>
      </a:folHlink>
    </a:clrScheme>
    <a:fontScheme name="Presentatie HTM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resentatie HT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D1D1B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D1D1B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HTM_Powerpoint_sjabloon_2022.potx" id="{9206D4C2-2800-452D-94FE-098BF76249D6}" vid="{09195A7C-90B4-440B-A8E5-BF7ABECA6AED}"/>
    </a:ext>
  </a:extLst>
</a:theme>
</file>

<file path=ppt/theme/theme2.xml><?xml version="1.0" encoding="utf-8"?>
<a:theme xmlns:a="http://schemas.openxmlformats.org/drawingml/2006/main" name="Presentatie HTM">
  <a:themeElements>
    <a:clrScheme name="Presentatie HTM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E42313"/>
      </a:accent1>
      <a:accent2>
        <a:srgbClr val="008BCB"/>
      </a:accent2>
      <a:accent3>
        <a:srgbClr val="8DC63F"/>
      </a:accent3>
      <a:accent4>
        <a:srgbClr val="FDC600"/>
      </a:accent4>
      <a:accent5>
        <a:srgbClr val="707070"/>
      </a:accent5>
      <a:accent6>
        <a:srgbClr val="939598"/>
      </a:accent6>
      <a:hlink>
        <a:srgbClr val="0000FF"/>
      </a:hlink>
      <a:folHlink>
        <a:srgbClr val="FF00FF"/>
      </a:folHlink>
    </a:clrScheme>
    <a:fontScheme name="Presentatie HTM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resentatie HT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D1D1B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1D1D1B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F642F655B4CE4C869506C509C9E44B" ma:contentTypeVersion="4" ma:contentTypeDescription="Een nieuw document maken." ma:contentTypeScope="" ma:versionID="6c96186e3da385eeb587928cb0d5dc9c">
  <xsd:schema xmlns:xsd="http://www.w3.org/2001/XMLSchema" xmlns:xs="http://www.w3.org/2001/XMLSchema" xmlns:p="http://schemas.microsoft.com/office/2006/metadata/properties" xmlns:ns2="5389a7b1-430b-45f3-8ab3-a71ae3ce0bdd" xmlns:ns3="1a9cd2d2-775e-4c64-aa2e-5c19da081d38" targetNamespace="http://schemas.microsoft.com/office/2006/metadata/properties" ma:root="true" ma:fieldsID="f81ce401966626ddf8a51c95df9ae59b" ns2:_="" ns3:_="">
    <xsd:import namespace="5389a7b1-430b-45f3-8ab3-a71ae3ce0bdd"/>
    <xsd:import namespace="1a9cd2d2-775e-4c64-aa2e-5c19da081d3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89a7b1-430b-45f3-8ab3-a71ae3ce0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9cd2d2-775e-4c64-aa2e-5c19da081d3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AF12D69-E27D-48C9-9180-F0786745E21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89a7b1-430b-45f3-8ab3-a71ae3ce0bdd"/>
    <ds:schemaRef ds:uri="1a9cd2d2-775e-4c64-aa2e-5c19da081d3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48F6822-6E1C-4216-9924-FE75980421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A1A039-19C5-420C-9A50-483531B8E5B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HTM_Powerpoint_sjabloon_2022</Template>
  <TotalTime>0</TotalTime>
  <Words>462</Words>
  <Application>Microsoft Office PowerPoint</Application>
  <PresentationFormat>Breedbeeld</PresentationFormat>
  <Paragraphs>220</Paragraphs>
  <Slides>24</Slides>
  <Notes>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9" baseType="lpstr">
      <vt:lpstr>Arial</vt:lpstr>
      <vt:lpstr>Calibri</vt:lpstr>
      <vt:lpstr>Helvetica Neue</vt:lpstr>
      <vt:lpstr>HelveticaRounded LT Std Bd</vt:lpstr>
      <vt:lpstr>HTM_PP_2020</vt:lpstr>
      <vt:lpstr>ProjectWise bij HTM</vt:lpstr>
      <vt:lpstr>Thorwald Meelis</vt:lpstr>
      <vt:lpstr>Agenda</vt:lpstr>
      <vt:lpstr>HTM</vt:lpstr>
      <vt:lpstr>PowerPoint-presentatie</vt:lpstr>
      <vt:lpstr>PowerPoint-presentatie</vt:lpstr>
      <vt:lpstr>PowerPoint-presentatie</vt:lpstr>
      <vt:lpstr>PowerPoint-presentatie</vt:lpstr>
      <vt:lpstr>Ingenieursbureau</vt:lpstr>
      <vt:lpstr>Oude situatie </vt:lpstr>
      <vt:lpstr>Gewenste situatie </vt:lpstr>
      <vt:lpstr>Keuze ProjectWise </vt:lpstr>
      <vt:lpstr>Inrichting </vt:lpstr>
      <vt:lpstr>Bestandstypen  </vt:lpstr>
      <vt:lpstr>Werkwijze   </vt:lpstr>
      <vt:lpstr>Mappenstructuur    </vt:lpstr>
      <vt:lpstr>Documentcode    </vt:lpstr>
      <vt:lpstr>Workflow     </vt:lpstr>
      <vt:lpstr>Overstap </vt:lpstr>
      <vt:lpstr>Scholing </vt:lpstr>
      <vt:lpstr>Gebruik &amp; Evaluatie </vt:lpstr>
      <vt:lpstr>Bedankt! </vt:lpstr>
      <vt:lpstr>    </vt:lpstr>
      <vt:lpstr>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ProjectWise in de praktijk bij HTM</dc:title>
  <dc:creator>Meelis, T. (Thorwald)</dc:creator>
  <cp:lastModifiedBy>Meelis, T. (Thorwald)</cp:lastModifiedBy>
  <cp:revision>1</cp:revision>
  <dcterms:created xsi:type="dcterms:W3CDTF">2023-05-24T12:37:36Z</dcterms:created>
  <dcterms:modified xsi:type="dcterms:W3CDTF">2023-06-13T14:51:26Z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0x010100B0F642F655B4CE4C869506C509C9E44B</vt:lpwstr>
  </property>
</Properties>
</file>