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8" r:id="rId3"/>
    <p:sldId id="261" r:id="rId4"/>
    <p:sldId id="262" r:id="rId5"/>
    <p:sldId id="263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o van Ham" userId="d3001d4e-8aa3-467c-af1b-04bf570371f2" providerId="ADAL" clId="{CED17369-8103-4942-A836-C3FDE6F1AB39}"/>
    <pc:docChg chg="custSel delSld modSld sldOrd">
      <pc:chgData name="Benno van Ham" userId="d3001d4e-8aa3-467c-af1b-04bf570371f2" providerId="ADAL" clId="{CED17369-8103-4942-A836-C3FDE6F1AB39}" dt="2023-06-14T11:18:53.354" v="107" actId="313"/>
      <pc:docMkLst>
        <pc:docMk/>
      </pc:docMkLst>
      <pc:sldChg chg="modSp mod ord">
        <pc:chgData name="Benno van Ham" userId="d3001d4e-8aa3-467c-af1b-04bf570371f2" providerId="ADAL" clId="{CED17369-8103-4942-A836-C3FDE6F1AB39}" dt="2023-06-13T08:53:29.180" v="58"/>
        <pc:sldMkLst>
          <pc:docMk/>
          <pc:sldMk cId="3983286952" sldId="260"/>
        </pc:sldMkLst>
        <pc:spChg chg="mod">
          <ac:chgData name="Benno van Ham" userId="d3001d4e-8aa3-467c-af1b-04bf570371f2" providerId="ADAL" clId="{CED17369-8103-4942-A836-C3FDE6F1AB39}" dt="2023-06-13T08:37:40.166" v="34" actId="20577"/>
          <ac:spMkLst>
            <pc:docMk/>
            <pc:sldMk cId="3983286952" sldId="260"/>
            <ac:spMk id="2" creationId="{B7C87487-FA53-C41E-D22D-B0072040524D}"/>
          </ac:spMkLst>
        </pc:spChg>
        <pc:spChg chg="mod">
          <ac:chgData name="Benno van Ham" userId="d3001d4e-8aa3-467c-af1b-04bf570371f2" providerId="ADAL" clId="{CED17369-8103-4942-A836-C3FDE6F1AB39}" dt="2023-06-13T08:39:19.624" v="56" actId="20577"/>
          <ac:spMkLst>
            <pc:docMk/>
            <pc:sldMk cId="3983286952" sldId="260"/>
            <ac:spMk id="3" creationId="{71B72996-CFF8-979A-C2BC-4B66C1E68B96}"/>
          </ac:spMkLst>
        </pc:spChg>
      </pc:sldChg>
      <pc:sldChg chg="modSp mod">
        <pc:chgData name="Benno van Ham" userId="d3001d4e-8aa3-467c-af1b-04bf570371f2" providerId="ADAL" clId="{CED17369-8103-4942-A836-C3FDE6F1AB39}" dt="2023-06-13T08:37:22.243" v="15" actId="20577"/>
        <pc:sldMkLst>
          <pc:docMk/>
          <pc:sldMk cId="3777034481" sldId="261"/>
        </pc:sldMkLst>
        <pc:spChg chg="mod">
          <ac:chgData name="Benno van Ham" userId="d3001d4e-8aa3-467c-af1b-04bf570371f2" providerId="ADAL" clId="{CED17369-8103-4942-A836-C3FDE6F1AB39}" dt="2023-06-13T08:37:22.243" v="15" actId="20577"/>
          <ac:spMkLst>
            <pc:docMk/>
            <pc:sldMk cId="3777034481" sldId="261"/>
            <ac:spMk id="3" creationId="{BBA572F0-B7B8-ACAC-EB90-F509400F712E}"/>
          </ac:spMkLst>
        </pc:spChg>
      </pc:sldChg>
      <pc:sldChg chg="modSp mod">
        <pc:chgData name="Benno van Ham" userId="d3001d4e-8aa3-467c-af1b-04bf570371f2" providerId="ADAL" clId="{CED17369-8103-4942-A836-C3FDE6F1AB39}" dt="2023-06-13T08:53:40.312" v="63" actId="20577"/>
        <pc:sldMkLst>
          <pc:docMk/>
          <pc:sldMk cId="696341980" sldId="262"/>
        </pc:sldMkLst>
        <pc:spChg chg="mod">
          <ac:chgData name="Benno van Ham" userId="d3001d4e-8aa3-467c-af1b-04bf570371f2" providerId="ADAL" clId="{CED17369-8103-4942-A836-C3FDE6F1AB39}" dt="2023-06-13T08:53:40.312" v="63" actId="20577"/>
          <ac:spMkLst>
            <pc:docMk/>
            <pc:sldMk cId="696341980" sldId="262"/>
            <ac:spMk id="3" creationId="{2C97DE1F-0152-CFE2-2E5F-B28A7B57483F}"/>
          </ac:spMkLst>
        </pc:spChg>
      </pc:sldChg>
      <pc:sldChg chg="modSp mod">
        <pc:chgData name="Benno van Ham" userId="d3001d4e-8aa3-467c-af1b-04bf570371f2" providerId="ADAL" clId="{CED17369-8103-4942-A836-C3FDE6F1AB39}" dt="2023-06-13T08:54:00.472" v="64" actId="1076"/>
        <pc:sldMkLst>
          <pc:docMk/>
          <pc:sldMk cId="1246130004" sldId="263"/>
        </pc:sldMkLst>
        <pc:spChg chg="mod">
          <ac:chgData name="Benno van Ham" userId="d3001d4e-8aa3-467c-af1b-04bf570371f2" providerId="ADAL" clId="{CED17369-8103-4942-A836-C3FDE6F1AB39}" dt="2023-06-13T08:54:00.472" v="64" actId="1076"/>
          <ac:spMkLst>
            <pc:docMk/>
            <pc:sldMk cId="1246130004" sldId="263"/>
            <ac:spMk id="8" creationId="{0CEBB583-CD50-BAA1-0E85-C1FC93C25F12}"/>
          </ac:spMkLst>
        </pc:spChg>
      </pc:sldChg>
      <pc:sldChg chg="modSp mod">
        <pc:chgData name="Benno van Ham" userId="d3001d4e-8aa3-467c-af1b-04bf570371f2" providerId="ADAL" clId="{CED17369-8103-4942-A836-C3FDE6F1AB39}" dt="2023-06-14T11:18:53.354" v="107" actId="313"/>
        <pc:sldMkLst>
          <pc:docMk/>
          <pc:sldMk cId="1720297397" sldId="264"/>
        </pc:sldMkLst>
        <pc:spChg chg="mod">
          <ac:chgData name="Benno van Ham" userId="d3001d4e-8aa3-467c-af1b-04bf570371f2" providerId="ADAL" clId="{CED17369-8103-4942-A836-C3FDE6F1AB39}" dt="2023-06-14T11:18:53.354" v="107" actId="313"/>
          <ac:spMkLst>
            <pc:docMk/>
            <pc:sldMk cId="1720297397" sldId="264"/>
            <ac:spMk id="3" creationId="{C5AD3F75-9C5B-9A19-B3B6-3B5E96D47AE0}"/>
          </ac:spMkLst>
        </pc:spChg>
      </pc:sldChg>
      <pc:sldChg chg="modSp mod">
        <pc:chgData name="Benno van Ham" userId="d3001d4e-8aa3-467c-af1b-04bf570371f2" providerId="ADAL" clId="{CED17369-8103-4942-A836-C3FDE6F1AB39}" dt="2023-06-13T08:54:54.869" v="68" actId="20577"/>
        <pc:sldMkLst>
          <pc:docMk/>
          <pc:sldMk cId="1206797888" sldId="265"/>
        </pc:sldMkLst>
        <pc:spChg chg="mod">
          <ac:chgData name="Benno van Ham" userId="d3001d4e-8aa3-467c-af1b-04bf570371f2" providerId="ADAL" clId="{CED17369-8103-4942-A836-C3FDE6F1AB39}" dt="2023-06-13T08:54:54.869" v="68" actId="20577"/>
          <ac:spMkLst>
            <pc:docMk/>
            <pc:sldMk cId="1206797888" sldId="265"/>
            <ac:spMk id="3" creationId="{02C69F83-E4EA-E56D-721B-B52CCDC019D2}"/>
          </ac:spMkLst>
        </pc:spChg>
      </pc:sldChg>
      <pc:sldChg chg="modSp mod">
        <pc:chgData name="Benno van Ham" userId="d3001d4e-8aa3-467c-af1b-04bf570371f2" providerId="ADAL" clId="{CED17369-8103-4942-A836-C3FDE6F1AB39}" dt="2023-06-13T08:55:36.198" v="106" actId="20577"/>
        <pc:sldMkLst>
          <pc:docMk/>
          <pc:sldMk cId="924043014" sldId="266"/>
        </pc:sldMkLst>
        <pc:spChg chg="mod">
          <ac:chgData name="Benno van Ham" userId="d3001d4e-8aa3-467c-af1b-04bf570371f2" providerId="ADAL" clId="{CED17369-8103-4942-A836-C3FDE6F1AB39}" dt="2023-06-13T08:55:36.198" v="106" actId="20577"/>
          <ac:spMkLst>
            <pc:docMk/>
            <pc:sldMk cId="924043014" sldId="266"/>
            <ac:spMk id="3" creationId="{11ACEE1A-8340-D9DB-C5CB-75A4F6D83A72}"/>
          </ac:spMkLst>
        </pc:spChg>
      </pc:sldChg>
      <pc:sldChg chg="modSp del mod ord">
        <pc:chgData name="Benno van Ham" userId="d3001d4e-8aa3-467c-af1b-04bf570371f2" providerId="ADAL" clId="{CED17369-8103-4942-A836-C3FDE6F1AB39}" dt="2023-06-13T08:55:21.775" v="71" actId="2696"/>
        <pc:sldMkLst>
          <pc:docMk/>
          <pc:sldMk cId="121015991" sldId="267"/>
        </pc:sldMkLst>
        <pc:spChg chg="mod">
          <ac:chgData name="Benno van Ham" userId="d3001d4e-8aa3-467c-af1b-04bf570371f2" providerId="ADAL" clId="{CED17369-8103-4942-A836-C3FDE6F1AB39}" dt="2023-06-12T07:54:05.837" v="5" actId="400"/>
          <ac:spMkLst>
            <pc:docMk/>
            <pc:sldMk cId="121015991" sldId="267"/>
            <ac:spMk id="2" creationId="{8187A750-83FF-9DBF-9391-2C820E93AD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B2AB3-AF29-A655-1EAA-E646D1972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TMC </a:t>
            </a:r>
            <a:r>
              <a:rPr lang="en-GB" dirty="0" err="1"/>
              <a:t>Summerschool</a:t>
            </a:r>
            <a:r>
              <a:rPr lang="en-GB" dirty="0"/>
              <a:t> 2023</a:t>
            </a:r>
            <a:endParaRPr lang="en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0D1B92-85D6-21D4-A3C8-110BB15BDE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ProjectWise en </a:t>
            </a:r>
            <a:r>
              <a:rPr lang="en-GB" dirty="0" err="1"/>
              <a:t>beheer</a:t>
            </a:r>
            <a:r>
              <a:rPr lang="en-GB" dirty="0"/>
              <a:t> van CAD </a:t>
            </a:r>
            <a:r>
              <a:rPr lang="en-GB" dirty="0" err="1"/>
              <a:t>werkomgevingen</a:t>
            </a:r>
            <a:r>
              <a:rPr lang="en-GB" dirty="0"/>
              <a:t>, wat is er mogelijk.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87609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5B4D2-1939-259C-265A-4DB211A2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119"/>
            <a:ext cx="8532303" cy="1325563"/>
          </a:xfrm>
        </p:spPr>
        <p:txBody>
          <a:bodyPr>
            <a:normAutofit/>
          </a:bodyPr>
          <a:lstStyle/>
          <a:p>
            <a:r>
              <a:rPr lang="nl-NL" sz="3600" b="1" dirty="0"/>
              <a:t>Het was allemaal zo mooi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9BCCB2-79BF-C145-52B2-619E4701D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Onze CAD omgevingen werken prima zoals het hoort !!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887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16195-BC6C-431D-4117-71A7DF1E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976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En toen </a:t>
            </a:r>
            <a:r>
              <a:rPr lang="en-GB" sz="3600" b="1" dirty="0" err="1"/>
              <a:t>kwam</a:t>
            </a:r>
            <a:r>
              <a:rPr lang="en-GB" sz="3600" b="1" dirty="0"/>
              <a:t> de kink in de </a:t>
            </a:r>
            <a:r>
              <a:rPr lang="en-GB" sz="3600" b="1" dirty="0" err="1"/>
              <a:t>kabel</a:t>
            </a:r>
            <a:endParaRPr lang="en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572F0-B7B8-ACAC-EB90-F509400F7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301"/>
            <a:ext cx="10515600" cy="4272662"/>
          </a:xfrm>
        </p:spPr>
        <p:txBody>
          <a:bodyPr/>
          <a:lstStyle/>
          <a:p>
            <a:r>
              <a:rPr lang="en-GB" dirty="0"/>
              <a:t>Veel </a:t>
            </a:r>
            <a:r>
              <a:rPr lang="en-GB" dirty="0" err="1"/>
              <a:t>moderne</a:t>
            </a:r>
            <a:r>
              <a:rPr lang="en-GB" dirty="0"/>
              <a:t> </a:t>
            </a:r>
            <a:r>
              <a:rPr lang="en-GB" dirty="0" err="1"/>
              <a:t>organisaties</a:t>
            </a:r>
            <a:r>
              <a:rPr lang="en-GB" dirty="0"/>
              <a:t> willen:</a:t>
            </a:r>
          </a:p>
          <a:p>
            <a:r>
              <a:rPr lang="en-GB" dirty="0" err="1"/>
              <a:t>Netwerkschijven</a:t>
            </a:r>
            <a:r>
              <a:rPr lang="en-GB" dirty="0"/>
              <a:t> </a:t>
            </a:r>
            <a:r>
              <a:rPr lang="en-GB" dirty="0" err="1"/>
              <a:t>weg</a:t>
            </a:r>
            <a:endParaRPr lang="en-GB" dirty="0"/>
          </a:p>
          <a:p>
            <a:r>
              <a:rPr lang="en-GB" dirty="0"/>
              <a:t>Geen </a:t>
            </a:r>
            <a:r>
              <a:rPr lang="en-GB" dirty="0" err="1"/>
              <a:t>fysieke</a:t>
            </a:r>
            <a:r>
              <a:rPr lang="en-GB" dirty="0"/>
              <a:t> </a:t>
            </a:r>
            <a:r>
              <a:rPr lang="en-GB" dirty="0" err="1"/>
              <a:t>werkplekken</a:t>
            </a:r>
            <a:r>
              <a:rPr lang="en-GB" dirty="0"/>
              <a:t> maar </a:t>
            </a:r>
            <a:r>
              <a:rPr lang="en-GB" dirty="0" err="1"/>
              <a:t>virtueel</a:t>
            </a:r>
            <a:r>
              <a:rPr lang="en-GB" dirty="0"/>
              <a:t> </a:t>
            </a:r>
            <a:r>
              <a:rPr lang="en-GB" dirty="0" err="1"/>
              <a:t>aangeboden</a:t>
            </a:r>
            <a:r>
              <a:rPr lang="en-GB" dirty="0"/>
              <a:t> in </a:t>
            </a:r>
            <a:r>
              <a:rPr lang="en-GB" dirty="0" err="1"/>
              <a:t>Vmware</a:t>
            </a:r>
            <a:r>
              <a:rPr lang="en-GB" dirty="0"/>
              <a:t>, Citrix, VDI, AVD etc.</a:t>
            </a:r>
          </a:p>
          <a:p>
            <a:r>
              <a:rPr lang="en-GB" dirty="0" err="1"/>
              <a:t>Gebruikers</a:t>
            </a:r>
            <a:r>
              <a:rPr lang="en-GB" dirty="0"/>
              <a:t> </a:t>
            </a:r>
            <a:r>
              <a:rPr lang="en-GB" dirty="0" err="1"/>
              <a:t>profielen</a:t>
            </a:r>
            <a:r>
              <a:rPr lang="en-GB" dirty="0"/>
              <a:t>, ‘</a:t>
            </a:r>
            <a:r>
              <a:rPr lang="en-GB" dirty="0" err="1"/>
              <a:t>home’schijven</a:t>
            </a:r>
            <a:r>
              <a:rPr lang="en-GB" dirty="0"/>
              <a:t> en </a:t>
            </a:r>
            <a:r>
              <a:rPr lang="en-GB" dirty="0" err="1"/>
              <a:t>netwerkschijven</a:t>
            </a:r>
            <a:r>
              <a:rPr lang="en-GB" dirty="0"/>
              <a:t> in Cloud-</a:t>
            </a:r>
            <a:r>
              <a:rPr lang="en-GB" dirty="0" err="1"/>
              <a:t>omgeving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OneDrive en </a:t>
            </a:r>
            <a:r>
              <a:rPr lang="en-GB" dirty="0" err="1"/>
              <a:t>Sharepoint</a:t>
            </a:r>
            <a:endParaRPr lang="en-GB" dirty="0"/>
          </a:p>
          <a:p>
            <a:r>
              <a:rPr lang="en-GB" dirty="0"/>
              <a:t>CAD-</a:t>
            </a:r>
            <a:r>
              <a:rPr lang="en-GB" dirty="0" err="1"/>
              <a:t>applicaties</a:t>
            </a:r>
            <a:r>
              <a:rPr lang="en-GB" dirty="0"/>
              <a:t> </a:t>
            </a:r>
            <a:r>
              <a:rPr lang="en-GB" dirty="0" err="1"/>
              <a:t>houden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zo van </a:t>
            </a:r>
            <a:r>
              <a:rPr lang="en-GB" dirty="0" err="1"/>
              <a:t>Sharepoint</a:t>
            </a:r>
            <a:r>
              <a:rPr lang="en-GB" dirty="0"/>
              <a:t> en </a:t>
            </a:r>
            <a:r>
              <a:rPr lang="en-GB" dirty="0" err="1"/>
              <a:t>Onedrive</a:t>
            </a:r>
            <a:r>
              <a:rPr lang="en-GB" dirty="0"/>
              <a:t> </a:t>
            </a:r>
            <a:r>
              <a:rPr lang="en-GB" dirty="0" err="1"/>
              <a:t>omgevingen</a:t>
            </a:r>
            <a:endParaRPr lang="en-GB" dirty="0"/>
          </a:p>
          <a:p>
            <a:r>
              <a:rPr lang="en-GB" dirty="0"/>
              <a:t>Waar </a:t>
            </a:r>
            <a:r>
              <a:rPr lang="en-GB" dirty="0" err="1"/>
              <a:t>laat</a:t>
            </a:r>
            <a:r>
              <a:rPr lang="en-GB" dirty="0"/>
              <a:t> je de </a:t>
            </a:r>
            <a:r>
              <a:rPr lang="en-GB" dirty="0" err="1"/>
              <a:t>gebruikers</a:t>
            </a:r>
            <a:r>
              <a:rPr lang="en-GB" dirty="0"/>
              <a:t> </a:t>
            </a:r>
            <a:r>
              <a:rPr lang="en-GB" dirty="0" err="1"/>
              <a:t>specifieke</a:t>
            </a:r>
            <a:r>
              <a:rPr lang="en-GB" dirty="0"/>
              <a:t> </a:t>
            </a:r>
            <a:r>
              <a:rPr lang="en-GB" dirty="0" err="1"/>
              <a:t>gegevens</a:t>
            </a:r>
            <a:r>
              <a:rPr lang="en-GB" dirty="0"/>
              <a:t> dan ?</a:t>
            </a:r>
          </a:p>
        </p:txBody>
      </p:sp>
    </p:spTree>
    <p:extLst>
      <p:ext uri="{BB962C8B-B14F-4D97-AF65-F5344CB8AC3E}">
        <p14:creationId xmlns:p14="http://schemas.microsoft.com/office/powerpoint/2010/main" val="377703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4A9C8-90DC-ACC9-F20F-A9E6E593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70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 err="1"/>
              <a:t>Problemen</a:t>
            </a:r>
            <a:r>
              <a:rPr lang="en-GB" sz="3600" b="1" dirty="0"/>
              <a:t> met </a:t>
            </a:r>
            <a:r>
              <a:rPr lang="en-GB" sz="3600" b="1" dirty="0" err="1"/>
              <a:t>Onedrive</a:t>
            </a:r>
            <a:r>
              <a:rPr lang="en-GB" sz="3600" b="1" dirty="0"/>
              <a:t> en </a:t>
            </a:r>
            <a:r>
              <a:rPr lang="en-GB" sz="3600" b="1" dirty="0" err="1"/>
              <a:t>Sharepoint</a:t>
            </a:r>
            <a:r>
              <a:rPr lang="en-GB" sz="3600" b="1" dirty="0"/>
              <a:t>	</a:t>
            </a:r>
            <a:endParaRPr lang="en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97DE1F-0152-CFE2-2E5F-B28A7B574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CAD </a:t>
            </a:r>
            <a:r>
              <a:rPr lang="en-GB" dirty="0" err="1"/>
              <a:t>applicaties</a:t>
            </a:r>
            <a:r>
              <a:rPr lang="en-GB" dirty="0"/>
              <a:t> zijn </a:t>
            </a:r>
            <a:r>
              <a:rPr lang="en-GB" dirty="0" err="1"/>
              <a:t>niet</a:t>
            </a:r>
            <a:r>
              <a:rPr lang="en-GB" dirty="0"/>
              <a:t> ontwerpen om </a:t>
            </a:r>
            <a:r>
              <a:rPr lang="en-GB" dirty="0" err="1"/>
              <a:t>gebruik</a:t>
            </a:r>
            <a:r>
              <a:rPr lang="en-GB" dirty="0"/>
              <a:t> te maken </a:t>
            </a:r>
            <a:r>
              <a:rPr lang="en-GB" dirty="0" err="1"/>
              <a:t>ervan</a:t>
            </a:r>
            <a:endParaRPr lang="en-GB" dirty="0"/>
          </a:p>
          <a:p>
            <a:r>
              <a:rPr lang="en-GB" dirty="0" err="1"/>
              <a:t>Onedrive</a:t>
            </a:r>
            <a:r>
              <a:rPr lang="en-GB" dirty="0"/>
              <a:t> en </a:t>
            </a:r>
            <a:r>
              <a:rPr lang="en-GB" dirty="0" err="1"/>
              <a:t>Sharepoint</a:t>
            </a:r>
            <a:r>
              <a:rPr lang="en-GB" dirty="0"/>
              <a:t> werken alleen goed </a:t>
            </a:r>
            <a:r>
              <a:rPr lang="en-GB" dirty="0" err="1"/>
              <a:t>wanneer</a:t>
            </a:r>
            <a:r>
              <a:rPr lang="en-GB" dirty="0"/>
              <a:t> </a:t>
            </a:r>
            <a:r>
              <a:rPr lang="en-GB" dirty="0" err="1"/>
              <a:t>benaderd</a:t>
            </a:r>
            <a:r>
              <a:rPr lang="en-GB" dirty="0"/>
              <a:t> </a:t>
            </a:r>
            <a:r>
              <a:rPr lang="en-GB" dirty="0" err="1"/>
              <a:t>vanuit</a:t>
            </a:r>
            <a:r>
              <a:rPr lang="en-GB" dirty="0"/>
              <a:t> de </a:t>
            </a:r>
            <a:r>
              <a:rPr lang="en-GB" dirty="0" err="1"/>
              <a:t>lokaal</a:t>
            </a:r>
            <a:r>
              <a:rPr lang="en-GB" dirty="0"/>
              <a:t> (</a:t>
            </a:r>
            <a:r>
              <a:rPr lang="en-GB" dirty="0" err="1"/>
              <a:t>gesynchroniseerde</a:t>
            </a:r>
            <a:r>
              <a:rPr lang="en-GB" dirty="0"/>
              <a:t>) folder. Dit </a:t>
            </a:r>
            <a:r>
              <a:rPr lang="en-GB" dirty="0" err="1"/>
              <a:t>kan</a:t>
            </a:r>
            <a:r>
              <a:rPr lang="en-GB" dirty="0"/>
              <a:t> met </a:t>
            </a:r>
            <a:r>
              <a:rPr lang="en-GB" dirty="0" err="1"/>
              <a:t>beide</a:t>
            </a:r>
            <a:r>
              <a:rPr lang="en-GB" dirty="0"/>
              <a:t> </a:t>
            </a:r>
            <a:r>
              <a:rPr lang="en-GB" dirty="0" err="1"/>
              <a:t>applicaties</a:t>
            </a:r>
            <a:r>
              <a:rPr lang="en-GB" dirty="0"/>
              <a:t> maar </a:t>
            </a:r>
            <a:r>
              <a:rPr lang="en-GB" dirty="0" err="1"/>
              <a:t>levert</a:t>
            </a:r>
            <a:r>
              <a:rPr lang="en-GB" dirty="0"/>
              <a:t> </a:t>
            </a:r>
            <a:r>
              <a:rPr lang="en-GB" dirty="0" err="1"/>
              <a:t>lokale</a:t>
            </a:r>
            <a:r>
              <a:rPr lang="en-GB" dirty="0"/>
              <a:t> </a:t>
            </a:r>
            <a:r>
              <a:rPr lang="en-GB" dirty="0" err="1"/>
              <a:t>mappen</a:t>
            </a:r>
            <a:r>
              <a:rPr lang="en-GB" dirty="0"/>
              <a:t> in </a:t>
            </a:r>
            <a:r>
              <a:rPr lang="en-GB" dirty="0" err="1"/>
              <a:t>profiel</a:t>
            </a:r>
            <a:r>
              <a:rPr lang="en-GB" dirty="0"/>
              <a:t> op (</a:t>
            </a:r>
            <a:r>
              <a:rPr lang="en-GB" dirty="0" err="1"/>
              <a:t>grote</a:t>
            </a:r>
            <a:r>
              <a:rPr lang="en-GB" dirty="0"/>
              <a:t> </a:t>
            </a:r>
            <a:r>
              <a:rPr lang="en-GB" dirty="0" err="1"/>
              <a:t>profielen</a:t>
            </a:r>
            <a:r>
              <a:rPr lang="en-GB" dirty="0"/>
              <a:t>)</a:t>
            </a:r>
          </a:p>
          <a:p>
            <a:r>
              <a:rPr lang="en-GB" dirty="0"/>
              <a:t>Binnen </a:t>
            </a:r>
            <a:r>
              <a:rPr lang="en-GB" dirty="0" err="1"/>
              <a:t>Onedrive</a:t>
            </a:r>
            <a:r>
              <a:rPr lang="en-GB" dirty="0"/>
              <a:t> is </a:t>
            </a:r>
            <a:r>
              <a:rPr lang="en-GB" dirty="0" err="1"/>
              <a:t>samenwerken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echt </a:t>
            </a:r>
            <a:r>
              <a:rPr lang="en-GB" dirty="0" err="1"/>
              <a:t>ondersteund</a:t>
            </a:r>
            <a:r>
              <a:rPr lang="en-GB" dirty="0"/>
              <a:t>, is een </a:t>
            </a:r>
            <a:r>
              <a:rPr lang="en-GB" dirty="0" err="1"/>
              <a:t>persoonlijke</a:t>
            </a:r>
            <a:r>
              <a:rPr lang="en-GB" dirty="0"/>
              <a:t> </a:t>
            </a:r>
            <a:r>
              <a:rPr lang="en-GB" dirty="0" err="1"/>
              <a:t>folderstructuur</a:t>
            </a:r>
            <a:r>
              <a:rPr lang="en-GB" dirty="0"/>
              <a:t>.</a:t>
            </a:r>
          </a:p>
          <a:p>
            <a:r>
              <a:rPr lang="en-GB" dirty="0" err="1"/>
              <a:t>Gebruikers</a:t>
            </a:r>
            <a:r>
              <a:rPr lang="en-GB" dirty="0"/>
              <a:t> </a:t>
            </a:r>
            <a:r>
              <a:rPr lang="en-GB" dirty="0" err="1"/>
              <a:t>krijgen</a:t>
            </a:r>
            <a:r>
              <a:rPr lang="en-GB" dirty="0"/>
              <a:t> veel </a:t>
            </a:r>
            <a:r>
              <a:rPr lang="en-GB" dirty="0" err="1"/>
              <a:t>lokale</a:t>
            </a:r>
            <a:r>
              <a:rPr lang="en-GB" dirty="0"/>
              <a:t> 	</a:t>
            </a:r>
            <a:r>
              <a:rPr lang="en-GB" dirty="0" err="1"/>
              <a:t>bestanden</a:t>
            </a:r>
            <a:r>
              <a:rPr lang="en-GB" dirty="0"/>
              <a:t> in </a:t>
            </a:r>
            <a:r>
              <a:rPr lang="en-GB" dirty="0" err="1"/>
              <a:t>hun</a:t>
            </a:r>
            <a:r>
              <a:rPr lang="en-GB" dirty="0"/>
              <a:t> </a:t>
            </a:r>
            <a:r>
              <a:rPr lang="en-GB" dirty="0" err="1"/>
              <a:t>profiel</a:t>
            </a:r>
            <a:r>
              <a:rPr lang="en-GB" dirty="0"/>
              <a:t>. </a:t>
            </a:r>
          </a:p>
          <a:p>
            <a:r>
              <a:rPr lang="en-GB" dirty="0" err="1"/>
              <a:t>Restrictie</a:t>
            </a:r>
            <a:r>
              <a:rPr lang="en-GB" dirty="0"/>
              <a:t> op </a:t>
            </a:r>
            <a:r>
              <a:rPr lang="en-GB" dirty="0" err="1"/>
              <a:t>bestanden</a:t>
            </a:r>
            <a:r>
              <a:rPr lang="en-GB" dirty="0"/>
              <a:t> en </a:t>
            </a:r>
            <a:r>
              <a:rPr lang="en-GB" dirty="0" err="1"/>
              <a:t>padnamen</a:t>
            </a:r>
            <a:r>
              <a:rPr lang="en-GB" dirty="0"/>
              <a:t> , max. ca. 240-248 </a:t>
            </a:r>
            <a:r>
              <a:rPr lang="en-GB" dirty="0" err="1"/>
              <a:t>karakters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34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BA089DA0-E7A9-99EE-E6A9-C794F52DD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928" y="5243804"/>
            <a:ext cx="5022908" cy="16082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A9ADEF2-DA35-B31A-93D7-54A95042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264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/>
              <a:t>Problemen met </a:t>
            </a:r>
            <a:r>
              <a:rPr lang="nl-NL" sz="3600" b="1" dirty="0" err="1"/>
              <a:t>Onedrive</a:t>
            </a:r>
            <a:r>
              <a:rPr lang="nl-NL" sz="3600" b="1" dirty="0"/>
              <a:t> en </a:t>
            </a:r>
            <a:r>
              <a:rPr lang="nl-NL" sz="3600" b="1" dirty="0" err="1"/>
              <a:t>Sharepoint</a:t>
            </a:r>
            <a:r>
              <a:rPr lang="nl-NL" sz="3600" b="1" dirty="0"/>
              <a:t>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EC3B46-8F71-9AE5-0C3F-D76311DFE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196"/>
            <a:ext cx="10515600" cy="4562767"/>
          </a:xfrm>
        </p:spPr>
        <p:txBody>
          <a:bodyPr/>
          <a:lstStyle/>
          <a:p>
            <a:r>
              <a:rPr lang="nl-NL" dirty="0"/>
              <a:t>Gebruiker krijgt een </a:t>
            </a:r>
            <a:r>
              <a:rPr lang="nl-NL" sz="2400" dirty="0"/>
              <a:t>extra</a:t>
            </a:r>
            <a:r>
              <a:rPr lang="nl-NL" dirty="0"/>
              <a:t> map in het profiel met bestanden, redundante opslag. Die gedraagt zich als een lokale schijf. </a:t>
            </a:r>
          </a:p>
          <a:p>
            <a:r>
              <a:rPr lang="nl-NL" dirty="0"/>
              <a:t>Met variabelen is te sturen dat een CAD laag gebruik maakt van deze map voor zijn configuratie. Officieel is dit nog niet gecertificeerd door Bentley.</a:t>
            </a:r>
            <a:endParaRPr lang="nl-NL" sz="1000" dirty="0"/>
          </a:p>
          <a:p>
            <a:r>
              <a:rPr lang="nl-NL" dirty="0"/>
              <a:t>Dit kan ook met een Windows variabele gebeuren.</a:t>
            </a:r>
          </a:p>
          <a:p>
            <a:pPr marL="0" indent="0">
              <a:buNone/>
            </a:pPr>
            <a:r>
              <a:rPr lang="nl-NL" dirty="0"/>
              <a:t>   Windows kent de %OneDrive% environment variabele voor dit doel.</a:t>
            </a:r>
          </a:p>
          <a:p>
            <a:pPr marL="0" indent="0">
              <a:buNone/>
            </a:pPr>
            <a:endParaRPr lang="nl-NL" sz="1000" dirty="0"/>
          </a:p>
          <a:p>
            <a:endParaRPr lang="nl-NL" sz="1000" dirty="0"/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CEBB583-CD50-BAA1-0E85-C1FC93C25F12}"/>
              </a:ext>
            </a:extLst>
          </p:cNvPr>
          <p:cNvSpPr/>
          <p:nvPr/>
        </p:nvSpPr>
        <p:spPr>
          <a:xfrm>
            <a:off x="4591383" y="5496436"/>
            <a:ext cx="895738" cy="4012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D7FB84F-8C68-236A-BDC2-E4B4049EA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36" y="4692617"/>
            <a:ext cx="4453196" cy="1360479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BA8374C-611D-61C0-5929-23054CA71E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234" y="4822590"/>
            <a:ext cx="50101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3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87487-FA53-C41E-D22D-B0072040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555"/>
            <a:ext cx="10515600" cy="1325563"/>
          </a:xfrm>
        </p:spPr>
        <p:txBody>
          <a:bodyPr/>
          <a:lstStyle/>
          <a:p>
            <a:r>
              <a:rPr lang="en-GB" sz="3600" b="1" dirty="0" err="1"/>
              <a:t>Bekende</a:t>
            </a:r>
            <a:r>
              <a:rPr lang="en-GB" sz="3600" b="1" dirty="0"/>
              <a:t> </a:t>
            </a:r>
            <a:r>
              <a:rPr lang="en-GB" sz="3600" b="1" dirty="0" err="1"/>
              <a:t>weg</a:t>
            </a:r>
            <a:r>
              <a:rPr lang="en-GB" sz="3600" b="1" dirty="0"/>
              <a:t> </a:t>
            </a:r>
            <a:r>
              <a:rPr lang="en-GB" sz="3600" b="1" dirty="0">
                <a:sym typeface="Wingdings" panose="05000000000000000000" pitchFamily="2" charset="2"/>
              </a:rPr>
              <a:t> ProjectWise</a:t>
            </a:r>
            <a:r>
              <a:rPr lang="en-GB" dirty="0"/>
              <a:t>	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B72996-CFF8-979A-C2BC-4B66C1E68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Als we </a:t>
            </a:r>
            <a:r>
              <a:rPr lang="en-GB" dirty="0" err="1"/>
              <a:t>toegang</a:t>
            </a:r>
            <a:r>
              <a:rPr lang="en-GB" dirty="0"/>
              <a:t> hebben tot </a:t>
            </a:r>
            <a:r>
              <a:rPr lang="en-GB" dirty="0" err="1"/>
              <a:t>netwerkschijven</a:t>
            </a:r>
            <a:r>
              <a:rPr lang="en-GB" dirty="0"/>
              <a:t> en </a:t>
            </a:r>
            <a:r>
              <a:rPr lang="en-GB" dirty="0" err="1"/>
              <a:t>volledige</a:t>
            </a:r>
            <a:r>
              <a:rPr lang="en-GB" dirty="0"/>
              <a:t> </a:t>
            </a:r>
            <a:r>
              <a:rPr lang="en-GB" dirty="0" err="1"/>
              <a:t>ingerichte</a:t>
            </a:r>
            <a:r>
              <a:rPr lang="en-GB" dirty="0"/>
              <a:t> workspaces </a:t>
            </a:r>
            <a:r>
              <a:rPr lang="en-GB" dirty="0" err="1"/>
              <a:t>daar</a:t>
            </a:r>
            <a:r>
              <a:rPr lang="en-GB" dirty="0"/>
              <a:t> dan kunnen we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blijven</a:t>
            </a:r>
            <a:r>
              <a:rPr lang="en-GB" dirty="0"/>
              <a:t> doen, </a:t>
            </a:r>
            <a:r>
              <a:rPr lang="en-GB" dirty="0" err="1"/>
              <a:t>ook</a:t>
            </a:r>
            <a:r>
              <a:rPr lang="en-GB" dirty="0"/>
              <a:t> met PW.</a:t>
            </a:r>
          </a:p>
          <a:p>
            <a:r>
              <a:rPr lang="en-GB" dirty="0"/>
              <a:t>Binnen ProjectWise kun je dan </a:t>
            </a:r>
            <a:r>
              <a:rPr lang="en-GB" dirty="0" err="1"/>
              <a:t>gebruik</a:t>
            </a:r>
            <a:r>
              <a:rPr lang="en-GB" dirty="0"/>
              <a:t> maken van </a:t>
            </a:r>
            <a:r>
              <a:rPr lang="en-GB" dirty="0" err="1"/>
              <a:t>meerdere</a:t>
            </a:r>
            <a:r>
              <a:rPr lang="en-GB" dirty="0"/>
              <a:t> </a:t>
            </a:r>
            <a:r>
              <a:rPr lang="en-GB" dirty="0" err="1"/>
              <a:t>manieren</a:t>
            </a:r>
            <a:r>
              <a:rPr lang="en-GB" dirty="0"/>
              <a:t> om de </a:t>
            </a:r>
            <a:r>
              <a:rPr lang="en-GB" dirty="0" err="1"/>
              <a:t>toegang</a:t>
            </a:r>
            <a:r>
              <a:rPr lang="en-GB" dirty="0"/>
              <a:t> te </a:t>
            </a:r>
            <a:r>
              <a:rPr lang="en-GB" dirty="0" err="1"/>
              <a:t>regelen</a:t>
            </a:r>
            <a:endParaRPr lang="en-GB" dirty="0"/>
          </a:p>
          <a:p>
            <a:r>
              <a:rPr lang="en-GB" dirty="0"/>
              <a:t>Maken van een Workspace </a:t>
            </a:r>
            <a:r>
              <a:rPr lang="en-GB" dirty="0" err="1"/>
              <a:t>Profiel</a:t>
            </a:r>
            <a:endParaRPr lang="en-GB" dirty="0"/>
          </a:p>
          <a:p>
            <a:pPr lvl="1"/>
            <a:r>
              <a:rPr lang="en-GB" dirty="0"/>
              <a:t>Eigenlijk </a:t>
            </a:r>
            <a:r>
              <a:rPr lang="en-GB" dirty="0" err="1"/>
              <a:t>ouderwetse</a:t>
            </a:r>
            <a:r>
              <a:rPr lang="en-GB" dirty="0"/>
              <a:t> </a:t>
            </a:r>
            <a:r>
              <a:rPr lang="en-GB" dirty="0" err="1"/>
              <a:t>commandline</a:t>
            </a:r>
            <a:r>
              <a:rPr lang="en-GB" dirty="0"/>
              <a:t> </a:t>
            </a:r>
            <a:r>
              <a:rPr lang="en-GB" dirty="0" err="1"/>
              <a:t>verpakt</a:t>
            </a:r>
            <a:r>
              <a:rPr lang="en-GB" dirty="0"/>
              <a:t> in een </a:t>
            </a:r>
            <a:r>
              <a:rPr lang="en-GB" dirty="0" err="1"/>
              <a:t>profiel</a:t>
            </a:r>
            <a:endParaRPr lang="en-GB" dirty="0"/>
          </a:p>
          <a:p>
            <a:r>
              <a:rPr lang="en-GB" dirty="0"/>
              <a:t>Maken van een </a:t>
            </a:r>
            <a:r>
              <a:rPr lang="en-GB" dirty="0" err="1"/>
              <a:t>Applicatie</a:t>
            </a:r>
            <a:r>
              <a:rPr lang="en-GB" dirty="0"/>
              <a:t> per </a:t>
            </a:r>
            <a:r>
              <a:rPr lang="en-GB" dirty="0" err="1"/>
              <a:t>smaak</a:t>
            </a:r>
            <a:endParaRPr lang="en-GB" dirty="0"/>
          </a:p>
          <a:p>
            <a:pPr lvl="1"/>
            <a:r>
              <a:rPr lang="en-GB" dirty="0"/>
              <a:t>In de </a:t>
            </a:r>
            <a:r>
              <a:rPr lang="en-GB" dirty="0" err="1"/>
              <a:t>applicatieassociaties</a:t>
            </a:r>
            <a:r>
              <a:rPr lang="en-GB" dirty="0"/>
              <a:t> de </a:t>
            </a:r>
            <a:r>
              <a:rPr lang="en-GB" dirty="0" err="1"/>
              <a:t>commandline</a:t>
            </a:r>
            <a:r>
              <a:rPr lang="en-GB" dirty="0"/>
              <a:t> </a:t>
            </a:r>
            <a:r>
              <a:rPr lang="en-GB" dirty="0" err="1"/>
              <a:t>verpakken</a:t>
            </a:r>
            <a:endParaRPr lang="en-GB" dirty="0"/>
          </a:p>
          <a:p>
            <a:pPr lvl="1"/>
            <a:r>
              <a:rPr lang="en-GB" dirty="0" err="1"/>
              <a:t>Bv</a:t>
            </a:r>
            <a:r>
              <a:rPr lang="en-GB" dirty="0"/>
              <a:t>. </a:t>
            </a:r>
            <a:r>
              <a:rPr lang="en-GB" dirty="0" err="1"/>
              <a:t>meerdere</a:t>
            </a:r>
            <a:r>
              <a:rPr lang="en-GB" dirty="0"/>
              <a:t> ‘</a:t>
            </a:r>
            <a:r>
              <a:rPr lang="en-GB" dirty="0" err="1"/>
              <a:t>smaken</a:t>
            </a:r>
            <a:r>
              <a:rPr lang="en-GB" dirty="0"/>
              <a:t>’ MicroStation </a:t>
            </a:r>
            <a:r>
              <a:rPr lang="en-GB" dirty="0" err="1"/>
              <a:t>aanbieden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Evt</a:t>
            </a:r>
            <a:r>
              <a:rPr lang="en-GB" dirty="0"/>
              <a:t>. </a:t>
            </a:r>
            <a:r>
              <a:rPr lang="en-GB" dirty="0" err="1"/>
              <a:t>meerdere</a:t>
            </a:r>
            <a:r>
              <a:rPr lang="en-GB" dirty="0"/>
              <a:t> </a:t>
            </a:r>
            <a:r>
              <a:rPr lang="en-GB" dirty="0" err="1"/>
              <a:t>smaakjes</a:t>
            </a:r>
            <a:r>
              <a:rPr lang="en-GB" dirty="0"/>
              <a:t> per </a:t>
            </a:r>
            <a:r>
              <a:rPr lang="en-GB" dirty="0" err="1"/>
              <a:t>Applicatie</a:t>
            </a:r>
            <a:r>
              <a:rPr lang="en-GB" dirty="0"/>
              <a:t> door </a:t>
            </a:r>
            <a:r>
              <a:rPr lang="en-GB" dirty="0" err="1"/>
              <a:t>meervoudige</a:t>
            </a:r>
            <a:r>
              <a:rPr lang="en-GB" dirty="0"/>
              <a:t> OPEN </a:t>
            </a:r>
            <a:r>
              <a:rPr lang="en-GB" dirty="0" err="1"/>
              <a:t>associaties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28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CA71F-C1E8-9EFE-C658-0E26DE08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851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 err="1"/>
              <a:t>Geavanceerdere</a:t>
            </a:r>
            <a:r>
              <a:rPr lang="en-GB" sz="3600" b="1" dirty="0"/>
              <a:t> </a:t>
            </a:r>
            <a:r>
              <a:rPr lang="en-GB" sz="3600" b="1" dirty="0" err="1"/>
              <a:t>methoden</a:t>
            </a:r>
            <a:endParaRPr lang="en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AD3F75-9C5B-9A19-B3B6-3B5E96D47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ProjectWise Managed Workspaces</a:t>
            </a:r>
          </a:p>
          <a:p>
            <a:r>
              <a:rPr lang="en-GB" dirty="0"/>
              <a:t>De </a:t>
            </a:r>
            <a:r>
              <a:rPr lang="en-GB" dirty="0" err="1"/>
              <a:t>gehele</a:t>
            </a:r>
            <a:r>
              <a:rPr lang="en-GB" dirty="0"/>
              <a:t> workspace wordt </a:t>
            </a:r>
            <a:r>
              <a:rPr lang="nl-NL" dirty="0"/>
              <a:t>geïmporteerd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ProjectWise</a:t>
            </a:r>
          </a:p>
          <a:p>
            <a:r>
              <a:rPr lang="en-GB" dirty="0"/>
              <a:t>De </a:t>
            </a:r>
            <a:r>
              <a:rPr lang="en-GB" dirty="0" err="1"/>
              <a:t>oude</a:t>
            </a:r>
            <a:r>
              <a:rPr lang="en-GB" dirty="0"/>
              <a:t> </a:t>
            </a:r>
            <a:r>
              <a:rPr lang="en-GB" dirty="0" err="1"/>
              <a:t>configuratieblokken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 ‘</a:t>
            </a:r>
            <a:r>
              <a:rPr lang="en-GB" dirty="0" err="1"/>
              <a:t>vertaald</a:t>
            </a:r>
            <a:r>
              <a:rPr lang="en-GB" dirty="0"/>
              <a:t>’ </a:t>
            </a:r>
            <a:r>
              <a:rPr lang="en-GB" dirty="0" err="1"/>
              <a:t>naar</a:t>
            </a:r>
            <a:r>
              <a:rPr lang="en-GB" dirty="0"/>
              <a:t> Control Blocks</a:t>
            </a:r>
          </a:p>
          <a:p>
            <a:r>
              <a:rPr lang="en-GB" dirty="0"/>
              <a:t>Control Blocks </a:t>
            </a:r>
            <a:r>
              <a:rPr lang="en-GB" dirty="0" err="1"/>
              <a:t>worden</a:t>
            </a:r>
            <a:r>
              <a:rPr lang="en-GB" dirty="0"/>
              <a:t> </a:t>
            </a:r>
            <a:r>
              <a:rPr lang="en-GB" dirty="0" err="1"/>
              <a:t>gekoppeld</a:t>
            </a:r>
            <a:r>
              <a:rPr lang="en-GB" dirty="0"/>
              <a:t> aan </a:t>
            </a:r>
            <a:r>
              <a:rPr lang="en-GB" dirty="0" err="1"/>
              <a:t>mappen</a:t>
            </a:r>
            <a:r>
              <a:rPr lang="en-GB" dirty="0"/>
              <a:t>, </a:t>
            </a:r>
            <a:r>
              <a:rPr lang="en-GB" dirty="0" err="1"/>
              <a:t>documenten</a:t>
            </a:r>
            <a:r>
              <a:rPr lang="en-GB" dirty="0"/>
              <a:t> of </a:t>
            </a:r>
            <a:r>
              <a:rPr lang="en-GB" dirty="0" err="1"/>
              <a:t>applicaties</a:t>
            </a:r>
            <a:r>
              <a:rPr lang="en-GB" dirty="0"/>
              <a:t>. Dit </a:t>
            </a:r>
            <a:r>
              <a:rPr lang="en-GB" dirty="0" err="1"/>
              <a:t>kan</a:t>
            </a:r>
            <a:r>
              <a:rPr lang="en-GB" dirty="0"/>
              <a:t> in en </a:t>
            </a:r>
            <a:r>
              <a:rPr lang="en-GB" dirty="0" err="1"/>
              <a:t>buiten</a:t>
            </a:r>
            <a:r>
              <a:rPr lang="en-GB" dirty="0"/>
              <a:t> PW </a:t>
            </a:r>
            <a:r>
              <a:rPr lang="en-GB" dirty="0" err="1"/>
              <a:t>gebeuren</a:t>
            </a:r>
            <a:endParaRPr lang="en-GB" dirty="0"/>
          </a:p>
          <a:p>
            <a:r>
              <a:rPr lang="en-GB" dirty="0" err="1"/>
              <a:t>Gebruikers</a:t>
            </a:r>
            <a:r>
              <a:rPr lang="en-GB" dirty="0"/>
              <a:t> </a:t>
            </a:r>
            <a:r>
              <a:rPr lang="en-GB" dirty="0" err="1"/>
              <a:t>krijgen</a:t>
            </a:r>
            <a:r>
              <a:rPr lang="en-GB" dirty="0"/>
              <a:t> alle </a:t>
            </a:r>
            <a:r>
              <a:rPr lang="en-GB" dirty="0" err="1"/>
              <a:t>benodigde</a:t>
            </a:r>
            <a:r>
              <a:rPr lang="en-GB" dirty="0"/>
              <a:t> </a:t>
            </a:r>
            <a:r>
              <a:rPr lang="en-GB" dirty="0" err="1"/>
              <a:t>componenten</a:t>
            </a:r>
            <a:r>
              <a:rPr lang="en-GB" dirty="0"/>
              <a:t> op </a:t>
            </a:r>
            <a:r>
              <a:rPr lang="en-GB" dirty="0" err="1"/>
              <a:t>hun</a:t>
            </a:r>
            <a:r>
              <a:rPr lang="en-GB" dirty="0"/>
              <a:t> </a:t>
            </a:r>
            <a:r>
              <a:rPr lang="en-GB" dirty="0" err="1"/>
              <a:t>werkplek</a:t>
            </a:r>
            <a:r>
              <a:rPr lang="en-GB" dirty="0"/>
              <a:t> (in de ProjectWise </a:t>
            </a:r>
            <a:r>
              <a:rPr lang="en-GB" dirty="0" err="1"/>
              <a:t>werkdirectory</a:t>
            </a:r>
            <a:r>
              <a:rPr lang="en-GB" dirty="0"/>
              <a:t>). 	</a:t>
            </a:r>
          </a:p>
          <a:p>
            <a:pPr lvl="1"/>
            <a:r>
              <a:rPr lang="en-GB" dirty="0"/>
              <a:t>Maar 1 keer </a:t>
            </a:r>
            <a:r>
              <a:rPr lang="en-GB" dirty="0" err="1"/>
              <a:t>volledige</a:t>
            </a:r>
            <a:r>
              <a:rPr lang="en-GB" dirty="0"/>
              <a:t> </a:t>
            </a:r>
            <a:r>
              <a:rPr lang="en-GB" dirty="0" err="1"/>
              <a:t>kopie</a:t>
            </a:r>
            <a:r>
              <a:rPr lang="en-GB" dirty="0"/>
              <a:t>, </a:t>
            </a:r>
            <a:r>
              <a:rPr lang="en-GB" dirty="0" err="1"/>
              <a:t>daarna</a:t>
            </a:r>
            <a:r>
              <a:rPr lang="en-GB" dirty="0"/>
              <a:t> DFT </a:t>
            </a:r>
            <a:r>
              <a:rPr lang="en-GB" dirty="0" err="1"/>
              <a:t>synchronisatie</a:t>
            </a:r>
            <a:endParaRPr lang="en-GB" dirty="0"/>
          </a:p>
          <a:p>
            <a:pPr lvl="1"/>
            <a:r>
              <a:rPr lang="en-GB" dirty="0" err="1"/>
              <a:t>Bijwerken</a:t>
            </a:r>
            <a:r>
              <a:rPr lang="en-GB" dirty="0"/>
              <a:t> </a:t>
            </a:r>
            <a:r>
              <a:rPr lang="en-GB" dirty="0" err="1"/>
              <a:t>configuratie</a:t>
            </a:r>
            <a:r>
              <a:rPr lang="en-GB" dirty="0"/>
              <a:t> in PW zonder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gebruikers</a:t>
            </a:r>
            <a:r>
              <a:rPr lang="en-GB" dirty="0"/>
              <a:t> er last van hebben</a:t>
            </a:r>
          </a:p>
          <a:p>
            <a:pPr lvl="1"/>
            <a:r>
              <a:rPr lang="en-GB" dirty="0"/>
              <a:t>Nieuwe/</a:t>
            </a:r>
            <a:r>
              <a:rPr lang="en-GB" dirty="0" err="1"/>
              <a:t>afwijkende</a:t>
            </a:r>
            <a:r>
              <a:rPr lang="en-GB" dirty="0"/>
              <a:t> </a:t>
            </a:r>
            <a:r>
              <a:rPr lang="en-GB" dirty="0" err="1"/>
              <a:t>bestanden</a:t>
            </a:r>
            <a:r>
              <a:rPr lang="en-GB" dirty="0"/>
              <a:t> </a:t>
            </a:r>
            <a:r>
              <a:rPr lang="en-GB" dirty="0" err="1"/>
              <a:t>komen</a:t>
            </a:r>
            <a:r>
              <a:rPr lang="en-GB" dirty="0"/>
              <a:t> </a:t>
            </a:r>
            <a:r>
              <a:rPr lang="en-GB" dirty="0" err="1"/>
              <a:t>vanzelf</a:t>
            </a:r>
            <a:r>
              <a:rPr lang="en-GB" dirty="0"/>
              <a:t> bij de </a:t>
            </a:r>
            <a:r>
              <a:rPr lang="en-GB" dirty="0" err="1"/>
              <a:t>gebruikers</a:t>
            </a:r>
            <a:r>
              <a:rPr lang="en-GB" dirty="0"/>
              <a:t> </a:t>
            </a:r>
            <a:r>
              <a:rPr lang="en-GB" dirty="0" err="1"/>
              <a:t>terecht</a:t>
            </a:r>
            <a:r>
              <a:rPr lang="en-GB" dirty="0"/>
              <a:t>.</a:t>
            </a:r>
          </a:p>
          <a:p>
            <a:pPr lvl="1"/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72029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EC73E-147D-5C25-2A5E-380F2E30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Managed Workspaces </a:t>
            </a:r>
            <a:endParaRPr lang="en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69F83-E4EA-E56D-721B-B52CCDC01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Er is de </a:t>
            </a:r>
            <a:r>
              <a:rPr lang="en-GB" dirty="0" err="1"/>
              <a:t>mogelijkheid</a:t>
            </a:r>
            <a:r>
              <a:rPr lang="en-GB" dirty="0"/>
              <a:t> om een </a:t>
            </a:r>
            <a:r>
              <a:rPr lang="en-GB" dirty="0" err="1"/>
              <a:t>persoonlijk</a:t>
            </a:r>
            <a:r>
              <a:rPr lang="en-GB" dirty="0"/>
              <a:t> </a:t>
            </a:r>
            <a:r>
              <a:rPr lang="en-GB" dirty="0" err="1"/>
              <a:t>workspaceblock</a:t>
            </a:r>
            <a:r>
              <a:rPr lang="en-GB" dirty="0"/>
              <a:t> te </a:t>
            </a:r>
            <a:r>
              <a:rPr lang="en-GB" dirty="0" err="1"/>
              <a:t>koppelen</a:t>
            </a:r>
            <a:r>
              <a:rPr lang="en-GB" dirty="0"/>
              <a:t>.</a:t>
            </a:r>
          </a:p>
          <a:p>
            <a:pPr lvl="1"/>
            <a:r>
              <a:rPr lang="en-GB" dirty="0" err="1"/>
              <a:t>Gebruikersinstellingen</a:t>
            </a:r>
            <a:r>
              <a:rPr lang="en-GB" dirty="0"/>
              <a:t> </a:t>
            </a:r>
            <a:r>
              <a:rPr lang="en-GB" dirty="0" err="1"/>
              <a:t>komen</a:t>
            </a:r>
            <a:r>
              <a:rPr lang="en-GB" dirty="0"/>
              <a:t> dan in ProjectWise </a:t>
            </a:r>
            <a:r>
              <a:rPr lang="en-GB" dirty="0" err="1"/>
              <a:t>terecht</a:t>
            </a:r>
            <a:r>
              <a:rPr lang="en-GB" dirty="0"/>
              <a:t> bij de </a:t>
            </a:r>
            <a:r>
              <a:rPr lang="en-GB" dirty="0" err="1"/>
              <a:t>gebruiker</a:t>
            </a:r>
            <a:r>
              <a:rPr lang="en-GB" dirty="0"/>
              <a:t> zijn </a:t>
            </a:r>
            <a:r>
              <a:rPr lang="en-GB" dirty="0" err="1"/>
              <a:t>gebruikersinstellingen</a:t>
            </a:r>
            <a:r>
              <a:rPr lang="en-GB" dirty="0"/>
              <a:t>. </a:t>
            </a:r>
          </a:p>
          <a:p>
            <a:pPr lvl="1"/>
            <a:r>
              <a:rPr lang="en-GB" dirty="0" err="1"/>
              <a:t>Centraal</a:t>
            </a:r>
            <a:r>
              <a:rPr lang="en-GB" dirty="0"/>
              <a:t> te </a:t>
            </a:r>
            <a:r>
              <a:rPr lang="en-GB" dirty="0" err="1"/>
              <a:t>bekijken</a:t>
            </a:r>
            <a:r>
              <a:rPr lang="en-GB" dirty="0"/>
              <a:t>, aan te </a:t>
            </a:r>
            <a:r>
              <a:rPr lang="en-GB" dirty="0" err="1"/>
              <a:t>passen</a:t>
            </a:r>
            <a:r>
              <a:rPr lang="en-GB" dirty="0"/>
              <a:t> of </a:t>
            </a:r>
            <a:r>
              <a:rPr lang="en-GB" dirty="0" err="1"/>
              <a:t>verwijderen</a:t>
            </a:r>
            <a:r>
              <a:rPr lang="en-GB" dirty="0"/>
              <a:t>.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20679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73D4B-90E8-C91E-B73F-AA07AD9A3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ProjectWise Drive gebruiken </a:t>
            </a:r>
            <a:endParaRPr lang="en-NL" sz="36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ACEE1A-8340-D9DB-C5CB-75A4F6D83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Workspaces via Drive </a:t>
            </a:r>
            <a:r>
              <a:rPr lang="en-GB" dirty="0" err="1"/>
              <a:t>aanbieden</a:t>
            </a:r>
            <a:r>
              <a:rPr lang="en-GB" dirty="0"/>
              <a:t> </a:t>
            </a:r>
            <a:r>
              <a:rPr lang="en-GB" dirty="0" err="1"/>
              <a:t>vanuit</a:t>
            </a:r>
            <a:r>
              <a:rPr lang="en-GB" dirty="0"/>
              <a:t> een workspace project (</a:t>
            </a:r>
            <a:r>
              <a:rPr lang="en-GB" dirty="0" err="1"/>
              <a:t>workarea</a:t>
            </a:r>
            <a:r>
              <a:rPr lang="en-GB" dirty="0"/>
              <a:t>) in ProjectWise</a:t>
            </a:r>
          </a:p>
          <a:p>
            <a:r>
              <a:rPr lang="en-GB" dirty="0" err="1"/>
              <a:t>Gebruikers</a:t>
            </a:r>
            <a:r>
              <a:rPr lang="en-GB" dirty="0"/>
              <a:t> </a:t>
            </a:r>
            <a:r>
              <a:rPr lang="en-GB" dirty="0" err="1"/>
              <a:t>synchroniseren</a:t>
            </a:r>
            <a:r>
              <a:rPr lang="en-GB" dirty="0"/>
              <a:t> in een Explorer </a:t>
            </a:r>
            <a:r>
              <a:rPr lang="en-GB" dirty="0" err="1"/>
              <a:t>omgeving</a:t>
            </a:r>
            <a:r>
              <a:rPr lang="en-GB" dirty="0"/>
              <a:t> de workspace</a:t>
            </a:r>
          </a:p>
          <a:p>
            <a:r>
              <a:rPr lang="en-GB" dirty="0"/>
              <a:t>Te </a:t>
            </a:r>
            <a:r>
              <a:rPr lang="en-GB" dirty="0" err="1"/>
              <a:t>sturen</a:t>
            </a:r>
            <a:r>
              <a:rPr lang="en-GB" dirty="0"/>
              <a:t> met een paar </a:t>
            </a:r>
            <a:r>
              <a:rPr lang="en-GB" dirty="0" err="1"/>
              <a:t>variabelen</a:t>
            </a:r>
            <a:r>
              <a:rPr lang="en-GB" dirty="0"/>
              <a:t>.</a:t>
            </a:r>
          </a:p>
          <a:p>
            <a:r>
              <a:rPr lang="en-GB" dirty="0"/>
              <a:t>Templates </a:t>
            </a:r>
            <a:r>
              <a:rPr lang="en-GB" dirty="0" err="1"/>
              <a:t>beschikbaar</a:t>
            </a:r>
            <a:r>
              <a:rPr lang="en-GB" dirty="0"/>
              <a:t> (DOT)</a:t>
            </a:r>
          </a:p>
          <a:p>
            <a:r>
              <a:rPr lang="en-GB" dirty="0"/>
              <a:t>MicroStation </a:t>
            </a:r>
            <a:r>
              <a:rPr lang="en-GB" dirty="0" err="1"/>
              <a:t>kan</a:t>
            </a:r>
            <a:r>
              <a:rPr lang="en-GB" dirty="0"/>
              <a:t> er mee </a:t>
            </a:r>
            <a:r>
              <a:rPr lang="en-GB" dirty="0" err="1"/>
              <a:t>omgaan</a:t>
            </a:r>
            <a:r>
              <a:rPr lang="en-GB" dirty="0"/>
              <a:t>, is </a:t>
            </a:r>
            <a:r>
              <a:rPr lang="en-GB" dirty="0" err="1"/>
              <a:t>zelfs</a:t>
            </a:r>
            <a:r>
              <a:rPr lang="en-GB" dirty="0"/>
              <a:t> in de </a:t>
            </a:r>
            <a:r>
              <a:rPr lang="en-GB" dirty="0" err="1"/>
              <a:t>latere</a:t>
            </a:r>
            <a:r>
              <a:rPr lang="en-GB" dirty="0"/>
              <a:t> </a:t>
            </a:r>
            <a:r>
              <a:rPr lang="en-GB" dirty="0" err="1"/>
              <a:t>installatieversies</a:t>
            </a:r>
            <a:r>
              <a:rPr lang="en-GB" dirty="0"/>
              <a:t> al een </a:t>
            </a:r>
            <a:r>
              <a:rPr lang="en-GB" dirty="0" err="1"/>
              <a:t>installatieoptie</a:t>
            </a:r>
            <a:r>
              <a:rPr lang="en-GB" dirty="0"/>
              <a:t> (17.2 &gt;)</a:t>
            </a:r>
          </a:p>
          <a:p>
            <a:endParaRPr lang="en-GB" dirty="0"/>
          </a:p>
          <a:p>
            <a:r>
              <a:rPr lang="en-GB" dirty="0"/>
              <a:t>Zie volgende PPT en </a:t>
            </a:r>
            <a:r>
              <a:rPr lang="en-GB"/>
              <a:t>filmpje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9240430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50</TotalTime>
  <Words>516</Words>
  <Application>Microsoft Office PowerPoint</Application>
  <PresentationFormat>Breedbeeld</PresentationFormat>
  <Paragraphs>56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TMC Summerschool 2023</vt:lpstr>
      <vt:lpstr>Het was allemaal zo mooi</vt:lpstr>
      <vt:lpstr>En toen kwam de kink in de kabel</vt:lpstr>
      <vt:lpstr>Problemen met Onedrive en Sharepoint </vt:lpstr>
      <vt:lpstr>Problemen met Onedrive en Sharepoint 2</vt:lpstr>
      <vt:lpstr>Bekende weg  ProjectWise </vt:lpstr>
      <vt:lpstr>Geavanceerdere methoden</vt:lpstr>
      <vt:lpstr>Managed Workspaces </vt:lpstr>
      <vt:lpstr>ProjectWise Drive gebruiken 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Benno van Ham</cp:lastModifiedBy>
  <cp:revision>6</cp:revision>
  <dcterms:created xsi:type="dcterms:W3CDTF">2018-10-20T05:06:10Z</dcterms:created>
  <dcterms:modified xsi:type="dcterms:W3CDTF">2023-06-14T11:19:04Z</dcterms:modified>
</cp:coreProperties>
</file>