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ACEF-3E76-49A4-AC18-DFE6F516D658}" type="datetimeFigureOut">
              <a:rPr lang="nl-NL" smtClean="0"/>
              <a:t>27-11-2023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6D6A-C2BE-4067-8FC4-637A1A5C9B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0557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ACEF-3E76-49A4-AC18-DFE6F516D658}" type="datetimeFigureOut">
              <a:rPr lang="nl-NL" smtClean="0"/>
              <a:t>27-11-2023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6D6A-C2BE-4067-8FC4-637A1A5C9B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4509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ACEF-3E76-49A4-AC18-DFE6F516D658}" type="datetimeFigureOut">
              <a:rPr lang="nl-NL" smtClean="0"/>
              <a:t>27-11-2023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6D6A-C2BE-4067-8FC4-637A1A5C9B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325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ACEF-3E76-49A4-AC18-DFE6F516D658}" type="datetimeFigureOut">
              <a:rPr lang="nl-NL" smtClean="0"/>
              <a:t>27-11-2023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6D6A-C2BE-4067-8FC4-637A1A5C9B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5259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ACEF-3E76-49A4-AC18-DFE6F516D658}" type="datetimeFigureOut">
              <a:rPr lang="nl-NL" smtClean="0"/>
              <a:t>27-11-2023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6D6A-C2BE-4067-8FC4-637A1A5C9B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2687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ACEF-3E76-49A4-AC18-DFE6F516D658}" type="datetimeFigureOut">
              <a:rPr lang="nl-NL" smtClean="0"/>
              <a:t>27-11-2023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6D6A-C2BE-4067-8FC4-637A1A5C9B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6847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ACEF-3E76-49A4-AC18-DFE6F516D658}" type="datetimeFigureOut">
              <a:rPr lang="nl-NL" smtClean="0"/>
              <a:t>27-11-2023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6D6A-C2BE-4067-8FC4-637A1A5C9B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114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ACEF-3E76-49A4-AC18-DFE6F516D658}" type="datetimeFigureOut">
              <a:rPr lang="nl-NL" smtClean="0"/>
              <a:t>27-11-2023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6D6A-C2BE-4067-8FC4-637A1A5C9B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274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ACEF-3E76-49A4-AC18-DFE6F516D658}" type="datetimeFigureOut">
              <a:rPr lang="nl-NL" smtClean="0"/>
              <a:t>27-11-2023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6D6A-C2BE-4067-8FC4-637A1A5C9B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6566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ACEF-3E76-49A4-AC18-DFE6F516D658}" type="datetimeFigureOut">
              <a:rPr lang="nl-NL" smtClean="0"/>
              <a:t>27-11-2023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6D6A-C2BE-4067-8FC4-637A1A5C9B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3119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ACEF-3E76-49A4-AC18-DFE6F516D658}" type="datetimeFigureOut">
              <a:rPr lang="nl-NL" smtClean="0"/>
              <a:t>27-11-2023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6D6A-C2BE-4067-8FC4-637A1A5C9B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1716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4ACEF-3E76-49A4-AC18-DFE6F516D658}" type="datetimeFigureOut">
              <a:rPr lang="nl-NL" smtClean="0"/>
              <a:t>27-11-2023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46D6A-C2BE-4067-8FC4-637A1A5C9B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2695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09800" y="1450731"/>
            <a:ext cx="7772400" cy="1250340"/>
          </a:xfrm>
          <a:noFill/>
        </p:spPr>
        <p:txBody>
          <a:bodyPr>
            <a:normAutofit/>
          </a:bodyPr>
          <a:lstStyle/>
          <a:p>
            <a:r>
              <a:rPr lang="nl-NL" sz="3600" dirty="0" err="1">
                <a:latin typeface="Arial Black" panose="020B0A04020102020204" pitchFamily="34" charset="0"/>
              </a:rPr>
              <a:t>OpenRoads</a:t>
            </a:r>
            <a:r>
              <a:rPr lang="nl-NL" sz="3600" dirty="0">
                <a:latin typeface="Arial Black" panose="020B0A04020102020204" pitchFamily="34" charset="0"/>
              </a:rPr>
              <a:t> Designer in alledaagse projecten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667000" y="2933822"/>
            <a:ext cx="6858000" cy="1655762"/>
          </a:xfrm>
          <a:noFill/>
        </p:spPr>
        <p:txBody>
          <a:bodyPr/>
          <a:lstStyle/>
          <a:p>
            <a:r>
              <a:rPr lang="nl-NL" dirty="0">
                <a:latin typeface="Arial Black" panose="020B0A04020102020204" pitchFamily="34" charset="0"/>
              </a:rPr>
              <a:t>Merlijn van Beurden</a:t>
            </a:r>
          </a:p>
          <a:p>
            <a:endParaRPr lang="nl-NL" dirty="0">
              <a:latin typeface="Arial Black" panose="020B0A04020102020204" pitchFamily="34" charset="0"/>
            </a:endParaRPr>
          </a:p>
          <a:p>
            <a:r>
              <a:rPr lang="nl-NL" dirty="0">
                <a:latin typeface="Arial Black" panose="020B0A04020102020204" pitchFamily="34" charset="0"/>
              </a:rPr>
              <a:t>Sweco</a:t>
            </a:r>
          </a:p>
        </p:txBody>
      </p:sp>
    </p:spTree>
    <p:extLst>
      <p:ext uri="{BB962C8B-B14F-4D97-AF65-F5344CB8AC3E}">
        <p14:creationId xmlns:p14="http://schemas.microsoft.com/office/powerpoint/2010/main" val="2677105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D67D96-7621-4B26-AA00-96CED3933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899" y="1210602"/>
            <a:ext cx="10515600" cy="1325563"/>
          </a:xfrm>
        </p:spPr>
        <p:txBody>
          <a:bodyPr/>
          <a:lstStyle/>
          <a:p>
            <a:r>
              <a:rPr lang="nl-NL" dirty="0"/>
              <a:t>Doorfietsroutes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92BCF9-708F-434F-ACFF-F1C8D5912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6971"/>
            <a:ext cx="10515600" cy="3589991"/>
          </a:xfrm>
        </p:spPr>
        <p:txBody>
          <a:bodyPr/>
          <a:lstStyle/>
          <a:p>
            <a:r>
              <a:rPr lang="nl-NL" dirty="0"/>
              <a:t>Meteen in 3D</a:t>
            </a:r>
          </a:p>
          <a:p>
            <a:r>
              <a:rPr lang="nl-NL" dirty="0"/>
              <a:t>Wegvakken</a:t>
            </a:r>
          </a:p>
          <a:p>
            <a:r>
              <a:rPr lang="nl-NL" dirty="0"/>
              <a:t>Splitsing per beheerder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8851C7C-5563-8A66-2581-2B3020D00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1543414"/>
            <a:ext cx="6510338" cy="45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334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D67D96-7621-4B26-AA00-96CED3933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899" y="1210602"/>
            <a:ext cx="10515600" cy="1325563"/>
          </a:xfrm>
        </p:spPr>
        <p:txBody>
          <a:bodyPr/>
          <a:lstStyle/>
          <a:p>
            <a:r>
              <a:rPr lang="nl-NL" dirty="0"/>
              <a:t>Doorfietsroutes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92BCF9-708F-434F-ACFF-F1C8D5912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6971"/>
            <a:ext cx="10515600" cy="3589991"/>
          </a:xfrm>
        </p:spPr>
        <p:txBody>
          <a:bodyPr/>
          <a:lstStyle/>
          <a:p>
            <a:r>
              <a:rPr lang="nl-NL" dirty="0"/>
              <a:t>Principeprofielen</a:t>
            </a:r>
          </a:p>
          <a:p>
            <a:r>
              <a:rPr lang="nl-NL" dirty="0"/>
              <a:t>Templates</a:t>
            </a:r>
          </a:p>
          <a:p>
            <a:r>
              <a:rPr lang="nl-NL" dirty="0"/>
              <a:t>Kostenraming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8851C7C-5563-8A66-2581-2B3020D00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86375" y="1757708"/>
            <a:ext cx="6510338" cy="41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290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D67D96-7621-4B26-AA00-96CED3933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899" y="1210602"/>
            <a:ext cx="10515600" cy="1325563"/>
          </a:xfrm>
        </p:spPr>
        <p:txBody>
          <a:bodyPr/>
          <a:lstStyle/>
          <a:p>
            <a:r>
              <a:rPr lang="nl-NL" dirty="0"/>
              <a:t>Doorfietsroutes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92BCF9-708F-434F-ACFF-F1C8D5912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6971"/>
            <a:ext cx="10515600" cy="3589991"/>
          </a:xfrm>
        </p:spPr>
        <p:txBody>
          <a:bodyPr/>
          <a:lstStyle/>
          <a:p>
            <a:r>
              <a:rPr lang="nl-NL" dirty="0"/>
              <a:t>Ongelijkvloerse kruisingen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8851C7C-5563-8A66-2581-2B3020D00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67674" y="1757708"/>
            <a:ext cx="6347740" cy="41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963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D67D96-7621-4B26-AA00-96CED3933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899" y="1210602"/>
            <a:ext cx="10515600" cy="1325563"/>
          </a:xfrm>
        </p:spPr>
        <p:txBody>
          <a:bodyPr/>
          <a:lstStyle/>
          <a:p>
            <a:r>
              <a:rPr lang="nl-NL" dirty="0"/>
              <a:t>N247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92BCF9-708F-434F-ACFF-F1C8D5912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6971"/>
            <a:ext cx="10515600" cy="3589991"/>
          </a:xfrm>
        </p:spPr>
        <p:txBody>
          <a:bodyPr/>
          <a:lstStyle/>
          <a:p>
            <a:r>
              <a:rPr lang="nl-NL" dirty="0"/>
              <a:t>Groot onderhoud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8851C7C-5563-8A66-2581-2B3020D00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67674" y="2124189"/>
            <a:ext cx="6347740" cy="33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094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601AD0D6-4CF1-3CC7-8816-8CDD4074D4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" r="126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7734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601AD0D6-4CF1-3CC7-8816-8CDD4074D4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" b="13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7855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601AD0D6-4CF1-3CC7-8816-8CDD4074D4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" r="26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3361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66850" y="1987427"/>
            <a:ext cx="4629150" cy="4321420"/>
          </a:xfrm>
          <a:noFill/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800" dirty="0"/>
              <a:t>Merlijn van Beurden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Bij Sweco </a:t>
            </a:r>
            <a:r>
              <a:rPr lang="en-US" sz="1800" dirty="0" err="1"/>
              <a:t>sinds</a:t>
            </a:r>
            <a:r>
              <a:rPr lang="en-US" sz="1800" dirty="0"/>
              <a:t> 2017</a:t>
            </a:r>
          </a:p>
          <a:p>
            <a:pPr>
              <a:lnSpc>
                <a:spcPct val="150000"/>
              </a:lnSpc>
            </a:pPr>
            <a:r>
              <a:rPr lang="en-US" sz="1800" dirty="0" err="1"/>
              <a:t>Oosterweelverbinding</a:t>
            </a:r>
            <a:r>
              <a:rPr lang="en-US" sz="1800" dirty="0"/>
              <a:t> </a:t>
            </a:r>
            <a:r>
              <a:rPr lang="en-US" sz="1800" dirty="0" err="1"/>
              <a:t>Antwerpen</a:t>
            </a:r>
            <a:endParaRPr lang="en-US" sz="1800" dirty="0"/>
          </a:p>
          <a:p>
            <a:pPr>
              <a:lnSpc>
                <a:spcPct val="150000"/>
              </a:lnSpc>
            </a:pPr>
            <a:r>
              <a:rPr lang="en-US" sz="1800" dirty="0"/>
              <a:t>A9 </a:t>
            </a:r>
            <a:r>
              <a:rPr lang="en-US" sz="1800" dirty="0" err="1"/>
              <a:t>Badhoevedorp</a:t>
            </a:r>
            <a:r>
              <a:rPr lang="en-US" sz="1800" dirty="0"/>
              <a:t> – Holendrecht</a:t>
            </a:r>
          </a:p>
          <a:p>
            <a:pPr>
              <a:lnSpc>
                <a:spcPct val="150000"/>
              </a:lnSpc>
            </a:pPr>
            <a:endParaRPr lang="en-US" sz="1800" dirty="0"/>
          </a:p>
          <a:p>
            <a:pPr>
              <a:lnSpc>
                <a:spcPct val="150000"/>
              </a:lnSpc>
            </a:pPr>
            <a:r>
              <a:rPr lang="en-US" sz="1800" dirty="0" err="1"/>
              <a:t>Automatisering</a:t>
            </a:r>
            <a:endParaRPr lang="en-US" sz="1800" dirty="0"/>
          </a:p>
          <a:p>
            <a:pPr>
              <a:lnSpc>
                <a:spcPct val="150000"/>
              </a:lnSpc>
            </a:pPr>
            <a:r>
              <a:rPr lang="en-US" sz="1800" dirty="0" err="1"/>
              <a:t>Ontwerpprocessen</a:t>
            </a:r>
            <a:endParaRPr lang="en-US" sz="1800" dirty="0"/>
          </a:p>
          <a:p>
            <a:pPr>
              <a:lnSpc>
                <a:spcPct val="150000"/>
              </a:lnSpc>
            </a:pPr>
            <a:r>
              <a:rPr lang="en-US" sz="1800" dirty="0" err="1"/>
              <a:t>Digitalisering</a:t>
            </a:r>
            <a:endParaRPr lang="en-US" sz="1800" dirty="0"/>
          </a:p>
          <a:p>
            <a:endParaRPr lang="nl-NL" sz="2400" dirty="0">
              <a:latin typeface="Arial Black" panose="020B0A04020102020204" pitchFamily="34" charset="0"/>
            </a:endParaRPr>
          </a:p>
        </p:txBody>
      </p:sp>
      <p:pic>
        <p:nvPicPr>
          <p:cNvPr id="5" name="Tijdelijke aanduiding voor inhoud 8" descr="Afbeelding met Menselijk gezicht, persoon, glimlach, Kin&#10;&#10;Automatisch gegenereerde beschrijving">
            <a:extLst>
              <a:ext uri="{FF2B5EF4-FFF2-40B4-BE49-F238E27FC236}">
                <a16:creationId xmlns:a16="http://schemas.microsoft.com/office/drawing/2014/main" id="{0A301347-74CF-000D-A1F4-9F113FA2B0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3" r="19966" b="3"/>
          <a:stretch/>
        </p:blipFill>
        <p:spPr>
          <a:xfrm>
            <a:off x="8347560" y="2159000"/>
            <a:ext cx="2598736" cy="39782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4979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D67D96-7621-4B26-AA00-96CED3933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899" y="1210602"/>
            <a:ext cx="10515600" cy="1325563"/>
          </a:xfrm>
        </p:spPr>
        <p:txBody>
          <a:bodyPr/>
          <a:lstStyle/>
          <a:p>
            <a:r>
              <a:rPr lang="nl-NL" dirty="0"/>
              <a:t>Nu eens geen megaproject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92BCF9-708F-434F-ACFF-F1C8D5912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6971"/>
            <a:ext cx="10515600" cy="3589991"/>
          </a:xfrm>
        </p:spPr>
        <p:txBody>
          <a:bodyPr/>
          <a:lstStyle/>
          <a:p>
            <a:r>
              <a:rPr lang="nl-NL" dirty="0"/>
              <a:t>Binnenstedelijke inpassing</a:t>
            </a:r>
          </a:p>
          <a:p>
            <a:r>
              <a:rPr lang="nl-NL" dirty="0"/>
              <a:t>Doorfietsroutes</a:t>
            </a:r>
          </a:p>
          <a:p>
            <a:r>
              <a:rPr lang="nl-NL" dirty="0"/>
              <a:t>Groot onderhoud</a:t>
            </a:r>
          </a:p>
        </p:txBody>
      </p:sp>
    </p:spTree>
    <p:extLst>
      <p:ext uri="{BB962C8B-B14F-4D97-AF65-F5344CB8AC3E}">
        <p14:creationId xmlns:p14="http://schemas.microsoft.com/office/powerpoint/2010/main" val="3084372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D67D96-7621-4B26-AA00-96CED3933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899" y="1210602"/>
            <a:ext cx="10515600" cy="1325563"/>
          </a:xfrm>
        </p:spPr>
        <p:txBody>
          <a:bodyPr/>
          <a:lstStyle/>
          <a:p>
            <a:r>
              <a:rPr lang="nl-NL" dirty="0"/>
              <a:t>Werkwijze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92BCF9-708F-434F-ACFF-F1C8D5912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6971"/>
            <a:ext cx="10515600" cy="3589991"/>
          </a:xfrm>
        </p:spPr>
        <p:txBody>
          <a:bodyPr/>
          <a:lstStyle/>
          <a:p>
            <a:r>
              <a:rPr lang="nl-NL" dirty="0" err="1"/>
              <a:t>ProjectWise</a:t>
            </a:r>
            <a:endParaRPr lang="nl-NL" dirty="0"/>
          </a:p>
          <a:p>
            <a:r>
              <a:rPr lang="nl-NL" dirty="0"/>
              <a:t>Sweco </a:t>
            </a:r>
            <a:r>
              <a:rPr lang="nl-NL" dirty="0" err="1"/>
              <a:t>Workspace</a:t>
            </a:r>
            <a:endParaRPr lang="nl-NL" dirty="0"/>
          </a:p>
          <a:p>
            <a:r>
              <a:rPr lang="nl-NL" dirty="0"/>
              <a:t>3D tenzij</a:t>
            </a:r>
          </a:p>
        </p:txBody>
      </p:sp>
    </p:spTree>
    <p:extLst>
      <p:ext uri="{BB962C8B-B14F-4D97-AF65-F5344CB8AC3E}">
        <p14:creationId xmlns:p14="http://schemas.microsoft.com/office/powerpoint/2010/main" val="1888095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D67D96-7621-4B26-AA00-96CED3933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899" y="1210602"/>
            <a:ext cx="10515600" cy="1325563"/>
          </a:xfrm>
        </p:spPr>
        <p:txBody>
          <a:bodyPr/>
          <a:lstStyle/>
          <a:p>
            <a:r>
              <a:rPr lang="nl-NL" dirty="0"/>
              <a:t>OV knooppunt Haarlem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92BCF9-708F-434F-ACFF-F1C8D5912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6971"/>
            <a:ext cx="10515600" cy="3589991"/>
          </a:xfrm>
        </p:spPr>
        <p:txBody>
          <a:bodyPr/>
          <a:lstStyle/>
          <a:p>
            <a:r>
              <a:rPr lang="nl-NL" dirty="0"/>
              <a:t>N205 Schipholweg</a:t>
            </a:r>
          </a:p>
          <a:p>
            <a:r>
              <a:rPr lang="nl-NL" dirty="0"/>
              <a:t>2x2 </a:t>
            </a:r>
            <a:r>
              <a:rPr lang="nl-NL" dirty="0">
                <a:sym typeface="Wingdings" panose="05000000000000000000" pitchFamily="2" charset="2"/>
              </a:rPr>
              <a:t> 1x2 + busbaan</a:t>
            </a:r>
          </a:p>
          <a:p>
            <a:r>
              <a:rPr lang="nl-NL" dirty="0">
                <a:sym typeface="Wingdings" panose="05000000000000000000" pitchFamily="2" charset="2"/>
              </a:rPr>
              <a:t>Busstation</a:t>
            </a: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1E15C4B-A127-E0B1-018E-55779C644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8330" y="2468973"/>
            <a:ext cx="6499793" cy="370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708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D67D96-7621-4B26-AA00-96CED3933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899" y="1210602"/>
            <a:ext cx="10515600" cy="1325563"/>
          </a:xfrm>
        </p:spPr>
        <p:txBody>
          <a:bodyPr/>
          <a:lstStyle/>
          <a:p>
            <a:r>
              <a:rPr lang="nl-NL" dirty="0"/>
              <a:t>OV knooppunt Haarlem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92BCF9-708F-434F-ACFF-F1C8D5912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6971"/>
            <a:ext cx="10515600" cy="3589991"/>
          </a:xfrm>
        </p:spPr>
        <p:txBody>
          <a:bodyPr/>
          <a:lstStyle/>
          <a:p>
            <a:r>
              <a:rPr lang="nl-NL" dirty="0"/>
              <a:t>45 modellen</a:t>
            </a:r>
          </a:p>
          <a:p>
            <a:r>
              <a:rPr lang="nl-NL" dirty="0"/>
              <a:t>Iedere as apart model</a:t>
            </a:r>
            <a:endParaRPr lang="nl-NL" dirty="0">
              <a:sym typeface="Wingdings" panose="05000000000000000000" pitchFamily="2" charset="2"/>
            </a:endParaRPr>
          </a:p>
          <a:p>
            <a:r>
              <a:rPr lang="nl-NL" dirty="0">
                <a:sym typeface="Wingdings" panose="05000000000000000000" pitchFamily="2" charset="2"/>
              </a:rPr>
              <a:t>DWM opgeknipt</a:t>
            </a:r>
          </a:p>
          <a:p>
            <a:r>
              <a:rPr lang="nl-NL" dirty="0">
                <a:sym typeface="Wingdings" panose="05000000000000000000" pitchFamily="2" charset="2"/>
              </a:rPr>
              <a:t>3 ontwerpers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1E15C4B-A127-E0B1-018E-55779C644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8330" y="2699246"/>
            <a:ext cx="6499793" cy="324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046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D67D96-7621-4B26-AA00-96CED3933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899" y="1210602"/>
            <a:ext cx="10515600" cy="1325563"/>
          </a:xfrm>
        </p:spPr>
        <p:txBody>
          <a:bodyPr/>
          <a:lstStyle/>
          <a:p>
            <a:r>
              <a:rPr lang="nl-NL" dirty="0"/>
              <a:t>OV knooppunt Haarlem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92BCF9-708F-434F-ACFF-F1C8D5912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6971"/>
            <a:ext cx="10515600" cy="3589991"/>
          </a:xfrm>
        </p:spPr>
        <p:txBody>
          <a:bodyPr/>
          <a:lstStyle/>
          <a:p>
            <a:r>
              <a:rPr lang="nl-NL" dirty="0"/>
              <a:t>Snel 3D inzicht</a:t>
            </a:r>
          </a:p>
          <a:p>
            <a:r>
              <a:rPr lang="nl-NL" dirty="0"/>
              <a:t>Toets landschapsontwerp</a:t>
            </a:r>
          </a:p>
          <a:p>
            <a:r>
              <a:rPr lang="nl-NL" dirty="0"/>
              <a:t>Makkelijk aanpassen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1E15C4B-A127-E0B1-018E-55779C644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8330" y="2864754"/>
            <a:ext cx="6499793" cy="291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28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601AD0D6-4CF1-3CC7-8816-8CDD4074D4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" b="1739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9365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601AD0D6-4CF1-3CC7-8816-8CDD4074D4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" b="13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85508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 huisstijl Summerschool 2017.potx [Alleen-lezen]" id="{9D31DF45-03B0-42FA-B771-3452E64C405D}" vid="{EED407BE-578F-4A4B-BAC8-AA9F8A3BF4E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Presentatie huisstijl Summerschool 2018</Template>
  <TotalTime>368</TotalTime>
  <Words>92</Words>
  <Application>Microsoft Office PowerPoint</Application>
  <PresentationFormat>Breedbeeld</PresentationFormat>
  <Paragraphs>45</Paragraphs>
  <Slides>16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Kantoorthema</vt:lpstr>
      <vt:lpstr>OpenRoads Designer in alledaagse projecten</vt:lpstr>
      <vt:lpstr>PowerPoint-presentatie</vt:lpstr>
      <vt:lpstr>Nu eens geen megaproject</vt:lpstr>
      <vt:lpstr>Werkwijze</vt:lpstr>
      <vt:lpstr>OV knooppunt Haarlem</vt:lpstr>
      <vt:lpstr>OV knooppunt Haarlem</vt:lpstr>
      <vt:lpstr>OV knooppunt Haarlem</vt:lpstr>
      <vt:lpstr>PowerPoint-presentatie</vt:lpstr>
      <vt:lpstr>PowerPoint-presentatie</vt:lpstr>
      <vt:lpstr>Doorfietsroutes</vt:lpstr>
      <vt:lpstr>Doorfietsroutes</vt:lpstr>
      <vt:lpstr>Doorfietsroutes</vt:lpstr>
      <vt:lpstr>N247</vt:lpstr>
      <vt:lpstr>PowerPoint-presentatie</vt:lpstr>
      <vt:lpstr>PowerPoint-presentatie</vt:lpstr>
      <vt:lpstr>PowerPoint-presentatie</vt:lpstr>
    </vt:vector>
  </TitlesOfParts>
  <Company>kentet Unattendeds © 2016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Mattijs Bekkers</dc:creator>
  <cp:lastModifiedBy>Beurden, Merlijn van</cp:lastModifiedBy>
  <cp:revision>12</cp:revision>
  <dcterms:created xsi:type="dcterms:W3CDTF">2018-10-20T05:06:10Z</dcterms:created>
  <dcterms:modified xsi:type="dcterms:W3CDTF">2023-11-27T07:36:40Z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3f08ec5-d6d9-4227-8387-ccbfcb3632c4_Enabled">
    <vt:lpwstr>true</vt:lpwstr>
  </property>
  <property fmtid="{D5CDD505-2E9C-101B-9397-08002B2CF9AE}" pid="3" name="MSIP_Label_43f08ec5-d6d9-4227-8387-ccbfcb3632c4_SetDate">
    <vt:lpwstr>2023-11-21T10:00:05Z</vt:lpwstr>
  </property>
  <property fmtid="{D5CDD505-2E9C-101B-9397-08002B2CF9AE}" pid="4" name="MSIP_Label_43f08ec5-d6d9-4227-8387-ccbfcb3632c4_Method">
    <vt:lpwstr>Standard</vt:lpwstr>
  </property>
  <property fmtid="{D5CDD505-2E9C-101B-9397-08002B2CF9AE}" pid="5" name="MSIP_Label_43f08ec5-d6d9-4227-8387-ccbfcb3632c4_Name">
    <vt:lpwstr>Sweco Restricted</vt:lpwstr>
  </property>
  <property fmtid="{D5CDD505-2E9C-101B-9397-08002B2CF9AE}" pid="6" name="MSIP_Label_43f08ec5-d6d9-4227-8387-ccbfcb3632c4_SiteId">
    <vt:lpwstr>b7872ef0-9a00-4c18-8a4a-c7d25c778a9e</vt:lpwstr>
  </property>
  <property fmtid="{D5CDD505-2E9C-101B-9397-08002B2CF9AE}" pid="7" name="MSIP_Label_43f08ec5-d6d9-4227-8387-ccbfcb3632c4_ActionId">
    <vt:lpwstr>db2dab1e-f1e4-4308-a587-765df1fd72a1</vt:lpwstr>
  </property>
  <property fmtid="{D5CDD505-2E9C-101B-9397-08002B2CF9AE}" pid="8" name="MSIP_Label_43f08ec5-d6d9-4227-8387-ccbfcb3632c4_ContentBits">
    <vt:lpwstr>0</vt:lpwstr>
  </property>
</Properties>
</file>