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9" r:id="rId5"/>
    <p:sldId id="261" r:id="rId6"/>
    <p:sldId id="263" r:id="rId7"/>
    <p:sldId id="262" r:id="rId8"/>
    <p:sldId id="266" r:id="rId9"/>
    <p:sldId id="267" r:id="rId10"/>
    <p:sldId id="258" r:id="rId11"/>
    <p:sldId id="265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81501A-5ED4-43AE-B99A-3AFF6899461E}" v="1" dt="2023-11-27T08:29:52.5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0" autoAdjust="0"/>
    <p:restoredTop sz="94660"/>
  </p:normalViewPr>
  <p:slideViewPr>
    <p:cSldViewPr snapToGrid="0">
      <p:cViewPr varScale="1">
        <p:scale>
          <a:sx n="84" d="100"/>
          <a:sy n="84" d="100"/>
        </p:scale>
        <p:origin x="598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uis-Paul van Amerongen" userId="9811046da582ad46" providerId="LiveId" clId="{E881501A-5ED4-43AE-B99A-3AFF6899461E}"/>
    <pc:docChg chg="delSld modSld">
      <pc:chgData name="Louis-Paul van Amerongen" userId="9811046da582ad46" providerId="LiveId" clId="{E881501A-5ED4-43AE-B99A-3AFF6899461E}" dt="2023-11-28T07:51:55.068" v="40" actId="115"/>
      <pc:docMkLst>
        <pc:docMk/>
      </pc:docMkLst>
      <pc:sldChg chg="modSp mod">
        <pc:chgData name="Louis-Paul van Amerongen" userId="9811046da582ad46" providerId="LiveId" clId="{E881501A-5ED4-43AE-B99A-3AFF6899461E}" dt="2023-11-27T08:30:18.355" v="3"/>
        <pc:sldMkLst>
          <pc:docMk/>
          <pc:sldMk cId="2878622308" sldId="256"/>
        </pc:sldMkLst>
        <pc:spChg chg="mod">
          <ac:chgData name="Louis-Paul van Amerongen" userId="9811046da582ad46" providerId="LiveId" clId="{E881501A-5ED4-43AE-B99A-3AFF6899461E}" dt="2023-11-27T08:30:10.588" v="2"/>
          <ac:spMkLst>
            <pc:docMk/>
            <pc:sldMk cId="2878622308" sldId="256"/>
            <ac:spMk id="2" creationId="{FA9E2D84-5F4A-C89E-8869-F9F37C8A5897}"/>
          </ac:spMkLst>
        </pc:spChg>
        <pc:spChg chg="mod">
          <ac:chgData name="Louis-Paul van Amerongen" userId="9811046da582ad46" providerId="LiveId" clId="{E881501A-5ED4-43AE-B99A-3AFF6899461E}" dt="2023-11-27T08:30:18.355" v="3"/>
          <ac:spMkLst>
            <pc:docMk/>
            <pc:sldMk cId="2878622308" sldId="256"/>
            <ac:spMk id="3" creationId="{A28C3561-717A-31C0-E3C7-0AEF3469658E}"/>
          </ac:spMkLst>
        </pc:spChg>
      </pc:sldChg>
      <pc:sldChg chg="modSp mod">
        <pc:chgData name="Louis-Paul van Amerongen" userId="9811046da582ad46" providerId="LiveId" clId="{E881501A-5ED4-43AE-B99A-3AFF6899461E}" dt="2023-11-28T07:51:55.068" v="40" actId="115"/>
        <pc:sldMkLst>
          <pc:docMk/>
          <pc:sldMk cId="3290623297" sldId="258"/>
        </pc:sldMkLst>
        <pc:spChg chg="mod">
          <ac:chgData name="Louis-Paul van Amerongen" userId="9811046da582ad46" providerId="LiveId" clId="{E881501A-5ED4-43AE-B99A-3AFF6899461E}" dt="2023-11-28T07:51:55.068" v="40" actId="115"/>
          <ac:spMkLst>
            <pc:docMk/>
            <pc:sldMk cId="3290623297" sldId="258"/>
            <ac:spMk id="3" creationId="{F9B6B7AF-30F8-F9F6-05E5-CA484A39B78A}"/>
          </ac:spMkLst>
        </pc:spChg>
      </pc:sldChg>
      <pc:sldChg chg="del delDesignElem">
        <pc:chgData name="Louis-Paul van Amerongen" userId="9811046da582ad46" providerId="LiveId" clId="{E881501A-5ED4-43AE-B99A-3AFF6899461E}" dt="2023-11-27T08:29:56.084" v="1" actId="47"/>
        <pc:sldMkLst>
          <pc:docMk/>
          <pc:sldMk cId="3687396334" sldId="26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4194B0-7156-CB72-7620-28BCAA647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D2C3BB5-8219-CB05-4B3F-5B26780D1D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1078D3D-DD0C-0C2A-1F0B-941764342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DB803-B525-4F0E-AE28-F77DD14204CD}" type="datetimeFigureOut">
              <a:rPr lang="nl-NL" smtClean="0"/>
              <a:t>28-11-2023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F0687A-AE3A-0008-3537-05C8A13C4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18209B4-475F-00F4-15C9-F5A061669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420D-0B77-4336-987D-A922EB75E9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8675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D064FB-D4EB-EA24-2102-B69B75510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C0B55BB-AA2B-6346-B1F9-BE87D7DDE4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D8D853C-B4F3-6C67-C516-035F2A2D8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DB803-B525-4F0E-AE28-F77DD14204CD}" type="datetimeFigureOut">
              <a:rPr lang="nl-NL" smtClean="0"/>
              <a:t>28-11-2023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5D03000-A776-4CD5-2836-1AA718799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4BF505E-9CAC-E881-C477-793B0B15C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420D-0B77-4336-987D-A922EB75E9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3126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177F744-501D-24AD-4594-BB10157A90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31895AE-79A9-DAD5-1ED9-7868863BEA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B799682-B28C-D903-E191-1F3F0E239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DB803-B525-4F0E-AE28-F77DD14204CD}" type="datetimeFigureOut">
              <a:rPr lang="nl-NL" smtClean="0"/>
              <a:t>28-11-2023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AE06837-8959-8152-6144-C6176999E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E4B7E02-3EBC-4FB4-BFDF-961F9D6EF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420D-0B77-4336-987D-A922EB75E9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8234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C3A4AC-88FA-EF7D-B7E0-1B238BF95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D56DEE6-3AAD-5560-018C-D1BDC1BC2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C0F8E90-62E3-5315-0C30-340349936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DB803-B525-4F0E-AE28-F77DD14204CD}" type="datetimeFigureOut">
              <a:rPr lang="nl-NL" smtClean="0"/>
              <a:t>28-11-2023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989A0C9-C942-0D52-D9CC-76387D014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AA5B7B9-732B-CAE1-7DD7-0C6395B98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420D-0B77-4336-987D-A922EB75E9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8483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1D4B11-18FD-A593-897F-9B276F51E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BCBD1AB-1B63-8ABC-6A0B-C29523C09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BC8A8AD-428B-B396-E963-A34A7DD9E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DB803-B525-4F0E-AE28-F77DD14204CD}" type="datetimeFigureOut">
              <a:rPr lang="nl-NL" smtClean="0"/>
              <a:t>28-11-2023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C3F0BAA-4F01-CE13-65E1-9ECE7AABE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4739BB0-D795-3A4B-AFCA-AE7B8FE3D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420D-0B77-4336-987D-A922EB75E9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9333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5AAE9D-E04E-AB38-65B0-70263BDA9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93D94D-C385-D17B-D99B-F94B1C1A15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63FCF0A-6B21-44F8-B7D6-B026BD6CA6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AAC1AF2-7061-D59E-1552-D50E4E320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DB803-B525-4F0E-AE28-F77DD14204CD}" type="datetimeFigureOut">
              <a:rPr lang="nl-NL" smtClean="0"/>
              <a:t>28-11-2023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40A5708-BBB6-4339-1C1D-59B37C6DE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FD0560D-9AD8-16F7-40E2-17CF3221F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420D-0B77-4336-987D-A922EB75E9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5535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966381-E578-AB86-B8F7-27D3212E2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3170C74-1E49-A121-D9ED-94932C0BD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6EDE861-C0BF-73F0-E413-C29A83FA1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7FC3674-BD7F-D648-C4FA-7F94EECD58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445F717-1259-3652-82CD-EDD5E7D2AB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D9688DE-2FB3-17E4-61F6-608C963F6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DB803-B525-4F0E-AE28-F77DD14204CD}" type="datetimeFigureOut">
              <a:rPr lang="nl-NL" smtClean="0"/>
              <a:t>28-11-2023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155444B-1C60-B2B9-ABE9-39059B50F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EECB383-A6C8-7C04-154C-18F2041BC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420D-0B77-4336-987D-A922EB75E9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4259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991154-92BC-2685-9146-AA21B9706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E92DCD1-A905-F848-9DA0-B93911425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DB803-B525-4F0E-AE28-F77DD14204CD}" type="datetimeFigureOut">
              <a:rPr lang="nl-NL" smtClean="0"/>
              <a:t>28-11-2023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C4725BB-DB8A-D984-6369-A062A31FC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6DF1CA0-127E-5A62-40CB-ED370A7FA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420D-0B77-4336-987D-A922EB75E9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5291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D46C668-B3AF-8C82-D93F-D76DE8F41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DB803-B525-4F0E-AE28-F77DD14204CD}" type="datetimeFigureOut">
              <a:rPr lang="nl-NL" smtClean="0"/>
              <a:t>28-11-2023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DB1B798-05BF-A30C-2F43-B98B1CBC6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8F4EBDA-F472-D2D2-BBA5-48D33BEBC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420D-0B77-4336-987D-A922EB75E9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9666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63BDE4-72F8-F79D-3FFE-5884CA16F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08FC4AA-FC70-5289-2C5A-AD8C153DF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2D81628-9C8E-F6DB-9D83-482FB97694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B8C5B9B-E6EA-A5B5-0672-29D9F8D01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DB803-B525-4F0E-AE28-F77DD14204CD}" type="datetimeFigureOut">
              <a:rPr lang="nl-NL" smtClean="0"/>
              <a:t>28-11-2023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1FF14F9-9996-CBA3-95EB-B72A4F193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4D64701-7DF6-0A79-1167-04E71D433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420D-0B77-4336-987D-A922EB75E9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901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F19832-2510-AF3B-46AD-B81F03355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F7F7861-B4F3-CC4B-1EF1-C05878DCF5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6917F92-BA6A-30A0-678C-D82B9A7D60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ABCBC23-0AAB-DB06-AB70-4FC3BD3B3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DB803-B525-4F0E-AE28-F77DD14204CD}" type="datetimeFigureOut">
              <a:rPr lang="nl-NL" smtClean="0"/>
              <a:t>28-11-2023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CDDB60F-5124-C836-8F25-E047456CF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27F751A-A24B-093E-EE5F-2717209B8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420D-0B77-4336-987D-A922EB75E9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191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CC2F25B-4863-A00F-6B98-D8C98E0B0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D327A16-5D09-E164-B6A2-FC18424C3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6140994-16A3-0439-C7D4-84F361AD61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DB803-B525-4F0E-AE28-F77DD14204CD}" type="datetimeFigureOut">
              <a:rPr lang="nl-NL" smtClean="0"/>
              <a:t>28-11-2023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F27EA50-2FD6-B2D4-868F-52E64862D0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97EB7E2-9669-00CE-8C24-7DD886062E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B420D-0B77-4336-987D-A922EB75E9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0113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A9E2D84-5F4A-C89E-8869-F9F37C8A58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3990205"/>
            <a:ext cx="10518776" cy="1200329"/>
          </a:xfrm>
        </p:spPr>
        <p:txBody>
          <a:bodyPr wrap="square" anchor="b">
            <a:normAutofit/>
          </a:bodyPr>
          <a:lstStyle/>
          <a:p>
            <a:pPr algn="l"/>
            <a:r>
              <a:rPr lang="nl-NL" sz="4000" dirty="0" err="1">
                <a:solidFill>
                  <a:schemeClr val="bg1"/>
                </a:solidFill>
              </a:rPr>
              <a:t>OpenRoadsgroep</a:t>
            </a:r>
            <a:r>
              <a:rPr lang="nl-NL" sz="4000" dirty="0">
                <a:solidFill>
                  <a:schemeClr val="bg1"/>
                </a:solidFill>
              </a:rPr>
              <a:t> Amsterdam / Eindhoven</a:t>
            </a:r>
            <a:br>
              <a:rPr lang="nl-NL" sz="4000" dirty="0">
                <a:solidFill>
                  <a:schemeClr val="bg1"/>
                </a:solidFill>
              </a:rPr>
            </a:br>
            <a:r>
              <a:rPr lang="nl-NL" sz="4000" dirty="0">
                <a:solidFill>
                  <a:schemeClr val="bg1"/>
                </a:solidFill>
              </a:rPr>
              <a:t>Presentatie en rondetafelgesprek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28C3561-717A-31C0-E3C7-0AEF346965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5385382"/>
            <a:ext cx="6583362" cy="1075952"/>
          </a:xfrm>
        </p:spPr>
        <p:txBody>
          <a:bodyPr anchor="t">
            <a:normAutofit/>
          </a:bodyPr>
          <a:lstStyle/>
          <a:p>
            <a:pPr algn="l"/>
            <a:r>
              <a:rPr lang="nl-NL" sz="1700" dirty="0">
                <a:solidFill>
                  <a:schemeClr val="bg1"/>
                </a:solidFill>
              </a:rPr>
              <a:t>Jochem de Greef – Gemeente Eindhoven</a:t>
            </a:r>
          </a:p>
          <a:p>
            <a:pPr algn="l"/>
            <a:r>
              <a:rPr lang="nl-NL" sz="1700" dirty="0">
                <a:solidFill>
                  <a:schemeClr val="bg1"/>
                </a:solidFill>
              </a:rPr>
              <a:t>Louis van Amerongen – Gemeente Amsterdam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D2BCBAA-F08E-7BD8-DD6D-A5D3778E72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477" b="22478"/>
          <a:stretch/>
        </p:blipFill>
        <p:spPr>
          <a:xfrm>
            <a:off x="20" y="10"/>
            <a:ext cx="12191980" cy="3657590"/>
          </a:xfrm>
          <a:custGeom>
            <a:avLst/>
            <a:gdLst/>
            <a:ahLst/>
            <a:cxnLst/>
            <a:rect l="l" t="t" r="r" b="b"/>
            <a:pathLst>
              <a:path w="12192000" h="3657600">
                <a:moveTo>
                  <a:pt x="7230262" y="3468462"/>
                </a:moveTo>
                <a:lnTo>
                  <a:pt x="7197115" y="3474938"/>
                </a:lnTo>
                <a:lnTo>
                  <a:pt x="7214545" y="3473344"/>
                </a:lnTo>
                <a:cubicBezTo>
                  <a:pt x="7220308" y="3472558"/>
                  <a:pt x="7225785" y="3471224"/>
                  <a:pt x="7230262" y="3468462"/>
                </a:cubicBezTo>
                <a:close/>
                <a:moveTo>
                  <a:pt x="7009120" y="3411863"/>
                </a:moveTo>
                <a:lnTo>
                  <a:pt x="7021563" y="3422955"/>
                </a:lnTo>
                <a:lnTo>
                  <a:pt x="7021563" y="3422954"/>
                </a:lnTo>
                <a:close/>
                <a:moveTo>
                  <a:pt x="7768443" y="3303674"/>
                </a:moveTo>
                <a:lnTo>
                  <a:pt x="7768443" y="3303675"/>
                </a:lnTo>
                <a:lnTo>
                  <a:pt x="7792447" y="3326153"/>
                </a:lnTo>
                <a:cubicBezTo>
                  <a:pt x="7785969" y="3320057"/>
                  <a:pt x="7779301" y="3313961"/>
                  <a:pt x="7768443" y="3303674"/>
                </a:cubicBezTo>
                <a:close/>
                <a:moveTo>
                  <a:pt x="4038748" y="3301555"/>
                </a:moveTo>
                <a:lnTo>
                  <a:pt x="4030517" y="3313199"/>
                </a:lnTo>
                <a:cubicBezTo>
                  <a:pt x="4026230" y="3321105"/>
                  <a:pt x="4021242" y="3327345"/>
                  <a:pt x="4015609" y="3332050"/>
                </a:cubicBezTo>
                <a:lnTo>
                  <a:pt x="3996845" y="3341704"/>
                </a:lnTo>
                <a:cubicBezTo>
                  <a:pt x="4010562" y="3338155"/>
                  <a:pt x="4021944" y="3329011"/>
                  <a:pt x="4030518" y="3313199"/>
                </a:cubicBezTo>
                <a:close/>
                <a:moveTo>
                  <a:pt x="6245343" y="3298149"/>
                </a:moveTo>
                <a:lnTo>
                  <a:pt x="6274406" y="3304945"/>
                </a:lnTo>
                <a:lnTo>
                  <a:pt x="6291247" y="3311262"/>
                </a:lnTo>
                <a:lnTo>
                  <a:pt x="6291385" y="3311314"/>
                </a:lnTo>
                <a:lnTo>
                  <a:pt x="6306284" y="3317152"/>
                </a:lnTo>
                <a:lnTo>
                  <a:pt x="6308075" y="3317568"/>
                </a:lnTo>
                <a:lnTo>
                  <a:pt x="6313855" y="3319733"/>
                </a:lnTo>
                <a:cubicBezTo>
                  <a:pt x="6321454" y="3322121"/>
                  <a:pt x="6329151" y="3323858"/>
                  <a:pt x="6337048" y="3324296"/>
                </a:cubicBezTo>
                <a:lnTo>
                  <a:pt x="6308075" y="3317568"/>
                </a:lnTo>
                <a:lnTo>
                  <a:pt x="6291385" y="3311314"/>
                </a:lnTo>
                <a:lnTo>
                  <a:pt x="6276197" y="3305364"/>
                </a:lnTo>
                <a:lnTo>
                  <a:pt x="6274406" y="3304945"/>
                </a:lnTo>
                <a:lnTo>
                  <a:pt x="6268613" y="3302771"/>
                </a:lnTo>
                <a:cubicBezTo>
                  <a:pt x="6260996" y="3300370"/>
                  <a:pt x="6253273" y="3298613"/>
                  <a:pt x="6245343" y="3298149"/>
                </a:cubicBezTo>
                <a:close/>
                <a:moveTo>
                  <a:pt x="6558837" y="3268317"/>
                </a:moveTo>
                <a:cubicBezTo>
                  <a:pt x="6548970" y="3267668"/>
                  <a:pt x="6539355" y="3268073"/>
                  <a:pt x="6529984" y="3269763"/>
                </a:cubicBezTo>
                <a:lnTo>
                  <a:pt x="6589207" y="3273193"/>
                </a:lnTo>
                <a:cubicBezTo>
                  <a:pt x="6578825" y="3270668"/>
                  <a:pt x="6568705" y="3268966"/>
                  <a:pt x="6558837" y="3268317"/>
                </a:cubicBezTo>
                <a:close/>
                <a:moveTo>
                  <a:pt x="4834454" y="3207659"/>
                </a:moveTo>
                <a:cubicBezTo>
                  <a:pt x="4849504" y="3224138"/>
                  <a:pt x="4866316" y="3230376"/>
                  <a:pt x="4883986" y="3231901"/>
                </a:cubicBezTo>
                <a:lnTo>
                  <a:pt x="4858238" y="3225387"/>
                </a:lnTo>
                <a:cubicBezTo>
                  <a:pt x="4849945" y="3221578"/>
                  <a:pt x="4841981" y="3215898"/>
                  <a:pt x="4834454" y="3207659"/>
                </a:cubicBezTo>
                <a:close/>
                <a:moveTo>
                  <a:pt x="5056443" y="3205325"/>
                </a:moveTo>
                <a:lnTo>
                  <a:pt x="5072589" y="3206105"/>
                </a:lnTo>
                <a:cubicBezTo>
                  <a:pt x="5078053" y="3207563"/>
                  <a:pt x="5083590" y="3210326"/>
                  <a:pt x="5089162" y="3214707"/>
                </a:cubicBezTo>
                <a:cubicBezTo>
                  <a:pt x="5078020" y="3205944"/>
                  <a:pt x="5067015" y="3203658"/>
                  <a:pt x="5056443" y="3205325"/>
                </a:cubicBezTo>
                <a:close/>
                <a:moveTo>
                  <a:pt x="739852" y="2905443"/>
                </a:moveTo>
                <a:cubicBezTo>
                  <a:pt x="733899" y="2911992"/>
                  <a:pt x="728660" y="2919613"/>
                  <a:pt x="724278" y="2926662"/>
                </a:cubicBezTo>
                <a:cubicBezTo>
                  <a:pt x="719849" y="2933806"/>
                  <a:pt x="714527" y="2939152"/>
                  <a:pt x="708621" y="2942822"/>
                </a:cubicBezTo>
                <a:lnTo>
                  <a:pt x="691439" y="2948297"/>
                </a:lnTo>
                <a:lnTo>
                  <a:pt x="708622" y="2942822"/>
                </a:lnTo>
                <a:cubicBezTo>
                  <a:pt x="714527" y="2939152"/>
                  <a:pt x="719849" y="2933806"/>
                  <a:pt x="724279" y="2926662"/>
                </a:cubicBezTo>
                <a:cubicBezTo>
                  <a:pt x="728660" y="2919613"/>
                  <a:pt x="733899" y="2911992"/>
                  <a:pt x="739852" y="2905443"/>
                </a:cubicBezTo>
                <a:close/>
                <a:moveTo>
                  <a:pt x="8934151" y="2836933"/>
                </a:moveTo>
                <a:cubicBezTo>
                  <a:pt x="8940248" y="2842173"/>
                  <a:pt x="8947058" y="2847506"/>
                  <a:pt x="8954249" y="2851864"/>
                </a:cubicBezTo>
                <a:lnTo>
                  <a:pt x="8962389" y="2855163"/>
                </a:lnTo>
                <a:lnTo>
                  <a:pt x="8954250" y="2851864"/>
                </a:lnTo>
                <a:cubicBezTo>
                  <a:pt x="8947058" y="2847506"/>
                  <a:pt x="8940248" y="2842173"/>
                  <a:pt x="8934151" y="2836933"/>
                </a:cubicBezTo>
                <a:close/>
                <a:moveTo>
                  <a:pt x="2314816" y="2835337"/>
                </a:moveTo>
                <a:cubicBezTo>
                  <a:pt x="2309720" y="2836314"/>
                  <a:pt x="2304339" y="2838362"/>
                  <a:pt x="2300909" y="2840743"/>
                </a:cubicBezTo>
                <a:cubicBezTo>
                  <a:pt x="2267856" y="2863985"/>
                  <a:pt x="2242281" y="2875891"/>
                  <a:pt x="2216515" y="2876487"/>
                </a:cubicBezTo>
                <a:cubicBezTo>
                  <a:pt x="2242281" y="2875891"/>
                  <a:pt x="2267856" y="2863985"/>
                  <a:pt x="2300910" y="2840743"/>
                </a:cubicBezTo>
                <a:close/>
                <a:moveTo>
                  <a:pt x="1916629" y="2813600"/>
                </a:moveTo>
                <a:lnTo>
                  <a:pt x="1907132" y="2816930"/>
                </a:lnTo>
                <a:lnTo>
                  <a:pt x="1866619" y="2826615"/>
                </a:lnTo>
                <a:lnTo>
                  <a:pt x="1907133" y="2816930"/>
                </a:lnTo>
                <a:close/>
                <a:moveTo>
                  <a:pt x="2058204" y="2802832"/>
                </a:moveTo>
                <a:cubicBezTo>
                  <a:pt x="2076636" y="2804546"/>
                  <a:pt x="2095174" y="2805403"/>
                  <a:pt x="2108194" y="2817539"/>
                </a:cubicBezTo>
                <a:cubicBezTo>
                  <a:pt x="2095175" y="2805403"/>
                  <a:pt x="2076636" y="2804546"/>
                  <a:pt x="2058204" y="280283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810707"/>
                </a:lnTo>
                <a:cubicBezTo>
                  <a:pt x="12192000" y="826330"/>
                  <a:pt x="12192000" y="835855"/>
                  <a:pt x="12192000" y="845570"/>
                </a:cubicBezTo>
                <a:lnTo>
                  <a:pt x="12192000" y="1243302"/>
                </a:lnTo>
                <a:lnTo>
                  <a:pt x="12160947" y="1271923"/>
                </a:lnTo>
                <a:cubicBezTo>
                  <a:pt x="12118083" y="1293449"/>
                  <a:pt x="12072360" y="1312882"/>
                  <a:pt x="12026448" y="1332123"/>
                </a:cubicBezTo>
                <a:cubicBezTo>
                  <a:pt x="12013114" y="1337649"/>
                  <a:pt x="11998443" y="1340697"/>
                  <a:pt x="11986443" y="1348126"/>
                </a:cubicBezTo>
                <a:cubicBezTo>
                  <a:pt x="11931195" y="1382036"/>
                  <a:pt x="11877664" y="1418614"/>
                  <a:pt x="11821656" y="1451191"/>
                </a:cubicBezTo>
                <a:cubicBezTo>
                  <a:pt x="11763931" y="1484910"/>
                  <a:pt x="11712304" y="1524726"/>
                  <a:pt x="11672489" y="1578639"/>
                </a:cubicBezTo>
                <a:cubicBezTo>
                  <a:pt x="11635529" y="1628743"/>
                  <a:pt x="11599714" y="1679607"/>
                  <a:pt x="11562947" y="1729900"/>
                </a:cubicBezTo>
                <a:cubicBezTo>
                  <a:pt x="11553613" y="1742665"/>
                  <a:pt x="11545039" y="1757715"/>
                  <a:pt x="11532275" y="1765907"/>
                </a:cubicBezTo>
                <a:cubicBezTo>
                  <a:pt x="11505795" y="1783052"/>
                  <a:pt x="11476838" y="1796959"/>
                  <a:pt x="11448453" y="1811057"/>
                </a:cubicBezTo>
                <a:cubicBezTo>
                  <a:pt x="11424069" y="1823059"/>
                  <a:pt x="11398160" y="1832011"/>
                  <a:pt x="11374346" y="1844966"/>
                </a:cubicBezTo>
                <a:cubicBezTo>
                  <a:pt x="11355296" y="1855255"/>
                  <a:pt x="11338339" y="1869543"/>
                  <a:pt x="11320623" y="1882497"/>
                </a:cubicBezTo>
                <a:cubicBezTo>
                  <a:pt x="11305192" y="1893736"/>
                  <a:pt x="11288238" y="1903452"/>
                  <a:pt x="11275283" y="1916978"/>
                </a:cubicBezTo>
                <a:cubicBezTo>
                  <a:pt x="11243658" y="1949745"/>
                  <a:pt x="11211843" y="1981940"/>
                  <a:pt x="11172600" y="2006136"/>
                </a:cubicBezTo>
                <a:cubicBezTo>
                  <a:pt x="11133927" y="2030138"/>
                  <a:pt x="11097350" y="2057001"/>
                  <a:pt x="11058869" y="2081386"/>
                </a:cubicBezTo>
                <a:cubicBezTo>
                  <a:pt x="11021146" y="2105199"/>
                  <a:pt x="10987046" y="2131297"/>
                  <a:pt x="10967423" y="2173591"/>
                </a:cubicBezTo>
                <a:cubicBezTo>
                  <a:pt x="10958661" y="2192259"/>
                  <a:pt x="10946279" y="2212644"/>
                  <a:pt x="10929704" y="2223503"/>
                </a:cubicBezTo>
                <a:cubicBezTo>
                  <a:pt x="10906081" y="2238934"/>
                  <a:pt x="10876171" y="2244459"/>
                  <a:pt x="10850453" y="2257603"/>
                </a:cubicBezTo>
                <a:cubicBezTo>
                  <a:pt x="10820162" y="2273034"/>
                  <a:pt x="10785111" y="2286370"/>
                  <a:pt x="10764534" y="2310945"/>
                </a:cubicBezTo>
                <a:cubicBezTo>
                  <a:pt x="10746246" y="2332855"/>
                  <a:pt x="10727767" y="2349999"/>
                  <a:pt x="10703573" y="2363905"/>
                </a:cubicBezTo>
                <a:cubicBezTo>
                  <a:pt x="10686617" y="2373622"/>
                  <a:pt x="10674046" y="2391338"/>
                  <a:pt x="10656519" y="2399340"/>
                </a:cubicBezTo>
                <a:cubicBezTo>
                  <a:pt x="10633467" y="2410009"/>
                  <a:pt x="10610225" y="2418391"/>
                  <a:pt x="10590031" y="2434966"/>
                </a:cubicBezTo>
                <a:cubicBezTo>
                  <a:pt x="10569075" y="2452110"/>
                  <a:pt x="10545263" y="2465636"/>
                  <a:pt x="10523354" y="2481639"/>
                </a:cubicBezTo>
                <a:cubicBezTo>
                  <a:pt x="10511734" y="2490211"/>
                  <a:pt x="10502208" y="2501451"/>
                  <a:pt x="10490969" y="2510406"/>
                </a:cubicBezTo>
                <a:cubicBezTo>
                  <a:pt x="10470394" y="2526788"/>
                  <a:pt x="10449438" y="2542791"/>
                  <a:pt x="10428291" y="2558222"/>
                </a:cubicBezTo>
                <a:cubicBezTo>
                  <a:pt x="10407146" y="2573655"/>
                  <a:pt x="10386952" y="2591561"/>
                  <a:pt x="10363709" y="2602801"/>
                </a:cubicBezTo>
                <a:cubicBezTo>
                  <a:pt x="10324086" y="2621851"/>
                  <a:pt x="10280840" y="2633282"/>
                  <a:pt x="10242357" y="2653857"/>
                </a:cubicBezTo>
                <a:cubicBezTo>
                  <a:pt x="10203304" y="2674811"/>
                  <a:pt x="10166536" y="2701103"/>
                  <a:pt x="10131863" y="2728915"/>
                </a:cubicBezTo>
                <a:cubicBezTo>
                  <a:pt x="10104430" y="2750824"/>
                  <a:pt x="10078713" y="2772543"/>
                  <a:pt x="10044230" y="2783782"/>
                </a:cubicBezTo>
                <a:cubicBezTo>
                  <a:pt x="10024990" y="2790070"/>
                  <a:pt x="10004797" y="2803786"/>
                  <a:pt x="9993175" y="2819789"/>
                </a:cubicBezTo>
                <a:cubicBezTo>
                  <a:pt x="9968027" y="2854649"/>
                  <a:pt x="9935832" y="2879226"/>
                  <a:pt x="9899446" y="2900182"/>
                </a:cubicBezTo>
                <a:cubicBezTo>
                  <a:pt x="9850865" y="2928376"/>
                  <a:pt x="9802858" y="2957143"/>
                  <a:pt x="9754088" y="2984766"/>
                </a:cubicBezTo>
                <a:cubicBezTo>
                  <a:pt x="9725323" y="3001151"/>
                  <a:pt x="9696749" y="3018485"/>
                  <a:pt x="9666265" y="3030488"/>
                </a:cubicBezTo>
                <a:cubicBezTo>
                  <a:pt x="9603971" y="3055255"/>
                  <a:pt x="9540152" y="3076399"/>
                  <a:pt x="9477283" y="3099451"/>
                </a:cubicBezTo>
                <a:cubicBezTo>
                  <a:pt x="9456709" y="3106880"/>
                  <a:pt x="9437278" y="3117549"/>
                  <a:pt x="9416321" y="3124026"/>
                </a:cubicBezTo>
                <a:cubicBezTo>
                  <a:pt x="9393650" y="3131075"/>
                  <a:pt x="9369267" y="3133171"/>
                  <a:pt x="9346597" y="3140219"/>
                </a:cubicBezTo>
                <a:cubicBezTo>
                  <a:pt x="9308875" y="3151840"/>
                  <a:pt x="9272298" y="3166701"/>
                  <a:pt x="9234579" y="3178511"/>
                </a:cubicBezTo>
                <a:cubicBezTo>
                  <a:pt x="9161805" y="3201182"/>
                  <a:pt x="9088840" y="3222899"/>
                  <a:pt x="9015878" y="3244426"/>
                </a:cubicBezTo>
                <a:cubicBezTo>
                  <a:pt x="9000257" y="3248999"/>
                  <a:pt x="8983301" y="3249570"/>
                  <a:pt x="8967871" y="3254523"/>
                </a:cubicBezTo>
                <a:cubicBezTo>
                  <a:pt x="8926911" y="3267859"/>
                  <a:pt x="8886142" y="3282336"/>
                  <a:pt x="8845565" y="3297007"/>
                </a:cubicBezTo>
                <a:cubicBezTo>
                  <a:pt x="8820990" y="3305961"/>
                  <a:pt x="8796985" y="3317009"/>
                  <a:pt x="8772219" y="3325582"/>
                </a:cubicBezTo>
                <a:cubicBezTo>
                  <a:pt x="8752407" y="3332440"/>
                  <a:pt x="8732023" y="3337774"/>
                  <a:pt x="8711448" y="3341966"/>
                </a:cubicBezTo>
                <a:cubicBezTo>
                  <a:pt x="8693731" y="3345586"/>
                  <a:pt x="8675253" y="3345203"/>
                  <a:pt x="8657726" y="3349586"/>
                </a:cubicBezTo>
                <a:cubicBezTo>
                  <a:pt x="8610288" y="3361397"/>
                  <a:pt x="8563425" y="3374733"/>
                  <a:pt x="8516369" y="3387305"/>
                </a:cubicBezTo>
                <a:cubicBezTo>
                  <a:pt x="8497511" y="3392259"/>
                  <a:pt x="8478269" y="3395880"/>
                  <a:pt x="8459979" y="3402166"/>
                </a:cubicBezTo>
                <a:cubicBezTo>
                  <a:pt x="8411019" y="3418741"/>
                  <a:pt x="8362822" y="3437599"/>
                  <a:pt x="8313671" y="3453222"/>
                </a:cubicBezTo>
                <a:cubicBezTo>
                  <a:pt x="8272903" y="3466176"/>
                  <a:pt x="8230992" y="3475510"/>
                  <a:pt x="8189651" y="3486941"/>
                </a:cubicBezTo>
                <a:cubicBezTo>
                  <a:pt x="8172124" y="3491895"/>
                  <a:pt x="8155359" y="3498943"/>
                  <a:pt x="8137835" y="3503134"/>
                </a:cubicBezTo>
                <a:cubicBezTo>
                  <a:pt x="8098590" y="3512659"/>
                  <a:pt x="8058774" y="3520659"/>
                  <a:pt x="8019339" y="3530186"/>
                </a:cubicBezTo>
                <a:cubicBezTo>
                  <a:pt x="7996859" y="3535710"/>
                  <a:pt x="7975142" y="3545617"/>
                  <a:pt x="7952280" y="3549237"/>
                </a:cubicBezTo>
                <a:cubicBezTo>
                  <a:pt x="7897987" y="3557809"/>
                  <a:pt x="7843311" y="3563905"/>
                  <a:pt x="7788636" y="3570763"/>
                </a:cubicBezTo>
                <a:cubicBezTo>
                  <a:pt x="7732247" y="3577811"/>
                  <a:pt x="7676047" y="3585242"/>
                  <a:pt x="7619655" y="3591528"/>
                </a:cubicBezTo>
                <a:cubicBezTo>
                  <a:pt x="7588795" y="3594768"/>
                  <a:pt x="7557742" y="3595338"/>
                  <a:pt x="7526880" y="3598386"/>
                </a:cubicBezTo>
                <a:cubicBezTo>
                  <a:pt x="7499828" y="3601055"/>
                  <a:pt x="7472967" y="3606007"/>
                  <a:pt x="7445916" y="3609247"/>
                </a:cubicBezTo>
                <a:cubicBezTo>
                  <a:pt x="7422483" y="3611913"/>
                  <a:pt x="7398860" y="3613437"/>
                  <a:pt x="7375428" y="3616105"/>
                </a:cubicBezTo>
                <a:cubicBezTo>
                  <a:pt x="7337899" y="3620485"/>
                  <a:pt x="7300559" y="3625439"/>
                  <a:pt x="7263220" y="3630011"/>
                </a:cubicBezTo>
                <a:cubicBezTo>
                  <a:pt x="7247599" y="3631726"/>
                  <a:pt x="7231214" y="3636488"/>
                  <a:pt x="7216547" y="3633632"/>
                </a:cubicBezTo>
                <a:cubicBezTo>
                  <a:pt x="7179587" y="3626391"/>
                  <a:pt x="7143199" y="3628487"/>
                  <a:pt x="7106432" y="3633440"/>
                </a:cubicBezTo>
                <a:cubicBezTo>
                  <a:pt x="7093860" y="3635155"/>
                  <a:pt x="7080334" y="3634774"/>
                  <a:pt x="7068141" y="3631536"/>
                </a:cubicBezTo>
                <a:cubicBezTo>
                  <a:pt x="7043184" y="3625057"/>
                  <a:pt x="7018991" y="3615913"/>
                  <a:pt x="6994415" y="3607913"/>
                </a:cubicBezTo>
                <a:cubicBezTo>
                  <a:pt x="6991747" y="3606961"/>
                  <a:pt x="6988509" y="3606769"/>
                  <a:pt x="6985653" y="3606199"/>
                </a:cubicBezTo>
                <a:cubicBezTo>
                  <a:pt x="6969457" y="3602959"/>
                  <a:pt x="6953457" y="3599720"/>
                  <a:pt x="6937263" y="3596863"/>
                </a:cubicBezTo>
                <a:cubicBezTo>
                  <a:pt x="6928501" y="3595338"/>
                  <a:pt x="6919547" y="3595149"/>
                  <a:pt x="6910782" y="3593814"/>
                </a:cubicBezTo>
                <a:cubicBezTo>
                  <a:pt x="6876872" y="3588480"/>
                  <a:pt x="6839534" y="3597434"/>
                  <a:pt x="6810195" y="3574384"/>
                </a:cubicBezTo>
                <a:cubicBezTo>
                  <a:pt x="6791144" y="3559523"/>
                  <a:pt x="6772665" y="3562953"/>
                  <a:pt x="6752283" y="3565239"/>
                </a:cubicBezTo>
                <a:cubicBezTo>
                  <a:pt x="6736851" y="3566953"/>
                  <a:pt x="6721038" y="3566382"/>
                  <a:pt x="6705417" y="3566574"/>
                </a:cubicBezTo>
                <a:cubicBezTo>
                  <a:pt x="6677984" y="3567143"/>
                  <a:pt x="6650551" y="3567335"/>
                  <a:pt x="6623118" y="3568287"/>
                </a:cubicBezTo>
                <a:cubicBezTo>
                  <a:pt x="6614353" y="3568667"/>
                  <a:pt x="6605401" y="3573432"/>
                  <a:pt x="6596828" y="3572670"/>
                </a:cubicBezTo>
                <a:cubicBezTo>
                  <a:pt x="6557201" y="3569049"/>
                  <a:pt x="6517576" y="3563334"/>
                  <a:pt x="6477951" y="3560095"/>
                </a:cubicBezTo>
                <a:cubicBezTo>
                  <a:pt x="6455472" y="3558191"/>
                  <a:pt x="6432420" y="3561809"/>
                  <a:pt x="6410131" y="3559143"/>
                </a:cubicBezTo>
                <a:cubicBezTo>
                  <a:pt x="6384414" y="3556095"/>
                  <a:pt x="6359268" y="3548285"/>
                  <a:pt x="6333739" y="3543520"/>
                </a:cubicBezTo>
                <a:cubicBezTo>
                  <a:pt x="6326691" y="3542189"/>
                  <a:pt x="6318880" y="3543903"/>
                  <a:pt x="6311449" y="3544282"/>
                </a:cubicBezTo>
                <a:cubicBezTo>
                  <a:pt x="6303068" y="3544664"/>
                  <a:pt x="6294876" y="3545426"/>
                  <a:pt x="6286493" y="3545617"/>
                </a:cubicBezTo>
                <a:cubicBezTo>
                  <a:pt x="6260964" y="3545999"/>
                  <a:pt x="6235437" y="3545426"/>
                  <a:pt x="6209909" y="3546761"/>
                </a:cubicBezTo>
                <a:cubicBezTo>
                  <a:pt x="6194288" y="3547522"/>
                  <a:pt x="6177905" y="3555333"/>
                  <a:pt x="6163425" y="3552474"/>
                </a:cubicBezTo>
                <a:cubicBezTo>
                  <a:pt x="6133897" y="3546951"/>
                  <a:pt x="6104368" y="3559333"/>
                  <a:pt x="6074842" y="3549047"/>
                </a:cubicBezTo>
                <a:cubicBezTo>
                  <a:pt x="6065695" y="3545999"/>
                  <a:pt x="6053124" y="3553619"/>
                  <a:pt x="6042072" y="3553999"/>
                </a:cubicBezTo>
                <a:cubicBezTo>
                  <a:pt x="6014449" y="3554951"/>
                  <a:pt x="5986828" y="3554761"/>
                  <a:pt x="5959204" y="3554571"/>
                </a:cubicBezTo>
                <a:cubicBezTo>
                  <a:pt x="5934438" y="3554381"/>
                  <a:pt x="5908719" y="3557047"/>
                  <a:pt x="5884906" y="3551713"/>
                </a:cubicBezTo>
                <a:cubicBezTo>
                  <a:pt x="5859949" y="3545999"/>
                  <a:pt x="5837472" y="3546761"/>
                  <a:pt x="5813276" y="3553237"/>
                </a:cubicBezTo>
                <a:cubicBezTo>
                  <a:pt x="5796702" y="3557619"/>
                  <a:pt x="5779174" y="3558191"/>
                  <a:pt x="5762029" y="3559523"/>
                </a:cubicBezTo>
                <a:cubicBezTo>
                  <a:pt x="5743551" y="3561047"/>
                  <a:pt x="5723166" y="3557047"/>
                  <a:pt x="5706401" y="3563334"/>
                </a:cubicBezTo>
                <a:cubicBezTo>
                  <a:pt x="5656488" y="3582003"/>
                  <a:pt x="5605244" y="3586003"/>
                  <a:pt x="5553045" y="3586003"/>
                </a:cubicBezTo>
                <a:cubicBezTo>
                  <a:pt x="5543518" y="3586003"/>
                  <a:pt x="5533802" y="3583338"/>
                  <a:pt x="5524660" y="3580480"/>
                </a:cubicBezTo>
                <a:cubicBezTo>
                  <a:pt x="5471316" y="3563334"/>
                  <a:pt x="5417784" y="3564857"/>
                  <a:pt x="5363491" y="3575336"/>
                </a:cubicBezTo>
                <a:cubicBezTo>
                  <a:pt x="5352250" y="3577622"/>
                  <a:pt x="5339677" y="3578003"/>
                  <a:pt x="5328438" y="3575718"/>
                </a:cubicBezTo>
                <a:cubicBezTo>
                  <a:pt x="5296812" y="3569049"/>
                  <a:pt x="5266141" y="3557999"/>
                  <a:pt x="5234326" y="3553237"/>
                </a:cubicBezTo>
                <a:cubicBezTo>
                  <a:pt x="5181748" y="3545426"/>
                  <a:pt x="5136216" y="3571715"/>
                  <a:pt x="5089162" y="3588862"/>
                </a:cubicBezTo>
                <a:cubicBezTo>
                  <a:pt x="5044391" y="3605055"/>
                  <a:pt x="5006292" y="3641632"/>
                  <a:pt x="4953328" y="3633440"/>
                </a:cubicBezTo>
                <a:cubicBezTo>
                  <a:pt x="4947996" y="3632678"/>
                  <a:pt x="4942089" y="3637822"/>
                  <a:pt x="4936184" y="3639155"/>
                </a:cubicBezTo>
                <a:cubicBezTo>
                  <a:pt x="4919991" y="3642776"/>
                  <a:pt x="4903799" y="3647155"/>
                  <a:pt x="4887415" y="3648872"/>
                </a:cubicBezTo>
                <a:cubicBezTo>
                  <a:pt x="4867412" y="3651158"/>
                  <a:pt x="4847027" y="3650397"/>
                  <a:pt x="4827024" y="3652301"/>
                </a:cubicBezTo>
                <a:cubicBezTo>
                  <a:pt x="4814166" y="3653444"/>
                  <a:pt x="4801401" y="3655539"/>
                  <a:pt x="4788661" y="3657349"/>
                </a:cubicBezTo>
                <a:lnTo>
                  <a:pt x="4785776" y="3657600"/>
                </a:lnTo>
                <a:lnTo>
                  <a:pt x="4726469" y="3657600"/>
                </a:lnTo>
                <a:lnTo>
                  <a:pt x="4719697" y="3656730"/>
                </a:lnTo>
                <a:cubicBezTo>
                  <a:pt x="4709482" y="3654539"/>
                  <a:pt x="4699289" y="3651920"/>
                  <a:pt x="4689098" y="3650205"/>
                </a:cubicBezTo>
                <a:cubicBezTo>
                  <a:pt x="4660331" y="3645442"/>
                  <a:pt x="4628705" y="3646776"/>
                  <a:pt x="4603368" y="3634584"/>
                </a:cubicBezTo>
                <a:cubicBezTo>
                  <a:pt x="4576318" y="3621629"/>
                  <a:pt x="4550599" y="3615723"/>
                  <a:pt x="4522596" y="3619723"/>
                </a:cubicBezTo>
                <a:cubicBezTo>
                  <a:pt x="4513260" y="3621057"/>
                  <a:pt x="4501257" y="3629059"/>
                  <a:pt x="4497068" y="3637249"/>
                </a:cubicBezTo>
                <a:cubicBezTo>
                  <a:pt x="4487731" y="3655538"/>
                  <a:pt x="4474969" y="3658778"/>
                  <a:pt x="4457632" y="3652490"/>
                </a:cubicBezTo>
                <a:cubicBezTo>
                  <a:pt x="4442581" y="3647155"/>
                  <a:pt x="4424104" y="3644490"/>
                  <a:pt x="4413817" y="3634201"/>
                </a:cubicBezTo>
                <a:cubicBezTo>
                  <a:pt x="4384668" y="3605055"/>
                  <a:pt x="4347518" y="3604103"/>
                  <a:pt x="4311323" y="3596293"/>
                </a:cubicBezTo>
                <a:cubicBezTo>
                  <a:pt x="4289227" y="3591528"/>
                  <a:pt x="4268649" y="3591338"/>
                  <a:pt x="4246551" y="3594576"/>
                </a:cubicBezTo>
                <a:cubicBezTo>
                  <a:pt x="4198546" y="3601816"/>
                  <a:pt x="4151870" y="3591528"/>
                  <a:pt x="4105766" y="3578384"/>
                </a:cubicBezTo>
                <a:cubicBezTo>
                  <a:pt x="4075285" y="3569622"/>
                  <a:pt x="4044043" y="3564287"/>
                  <a:pt x="4013753" y="3555333"/>
                </a:cubicBezTo>
                <a:cubicBezTo>
                  <a:pt x="3991083" y="3548474"/>
                  <a:pt x="3968414" y="3540282"/>
                  <a:pt x="3947648" y="3529234"/>
                </a:cubicBezTo>
                <a:cubicBezTo>
                  <a:pt x="3917546" y="3513040"/>
                  <a:pt x="3891259" y="3488655"/>
                  <a:pt x="3852966" y="3495133"/>
                </a:cubicBezTo>
                <a:cubicBezTo>
                  <a:pt x="3819245" y="3500847"/>
                  <a:pt x="3788766" y="3488847"/>
                  <a:pt x="3757902" y="3477416"/>
                </a:cubicBezTo>
                <a:cubicBezTo>
                  <a:pt x="3735231" y="3469034"/>
                  <a:pt x="3712565" y="3460459"/>
                  <a:pt x="3689131" y="3455126"/>
                </a:cubicBezTo>
                <a:cubicBezTo>
                  <a:pt x="3661315" y="3448839"/>
                  <a:pt x="3629882" y="3451507"/>
                  <a:pt x="3605116" y="3439885"/>
                </a:cubicBezTo>
                <a:cubicBezTo>
                  <a:pt x="3579206" y="3427693"/>
                  <a:pt x="3557682" y="3435885"/>
                  <a:pt x="3534629" y="3439315"/>
                </a:cubicBezTo>
                <a:cubicBezTo>
                  <a:pt x="3497862" y="3444649"/>
                  <a:pt x="3461282" y="3454555"/>
                  <a:pt x="3424135" y="3441982"/>
                </a:cubicBezTo>
                <a:cubicBezTo>
                  <a:pt x="3378986" y="3426741"/>
                  <a:pt x="3334216" y="3410358"/>
                  <a:pt x="3288877" y="3395880"/>
                </a:cubicBezTo>
                <a:cubicBezTo>
                  <a:pt x="3271348" y="3390353"/>
                  <a:pt x="3252492" y="3388067"/>
                  <a:pt x="3234202" y="3385591"/>
                </a:cubicBezTo>
                <a:cubicBezTo>
                  <a:pt x="3216867" y="3383495"/>
                  <a:pt x="3196102" y="3388830"/>
                  <a:pt x="3182763" y="3380829"/>
                </a:cubicBezTo>
                <a:cubicBezTo>
                  <a:pt x="3148472" y="3360255"/>
                  <a:pt x="3113231" y="3350158"/>
                  <a:pt x="3073604" y="3350158"/>
                </a:cubicBezTo>
                <a:cubicBezTo>
                  <a:pt x="3058743" y="3350158"/>
                  <a:pt x="3044264" y="3341584"/>
                  <a:pt x="3029216" y="3340059"/>
                </a:cubicBezTo>
                <a:cubicBezTo>
                  <a:pt x="3008639" y="3338155"/>
                  <a:pt x="2985016" y="3333011"/>
                  <a:pt x="2967110" y="3340251"/>
                </a:cubicBezTo>
                <a:cubicBezTo>
                  <a:pt x="2925008" y="3357397"/>
                  <a:pt x="2890910" y="3343107"/>
                  <a:pt x="2854140" y="3326153"/>
                </a:cubicBezTo>
                <a:cubicBezTo>
                  <a:pt x="2817943" y="3309389"/>
                  <a:pt x="2779842" y="3296055"/>
                  <a:pt x="2741360" y="3285003"/>
                </a:cubicBezTo>
                <a:cubicBezTo>
                  <a:pt x="2726882" y="3281003"/>
                  <a:pt x="2709548" y="3287672"/>
                  <a:pt x="2693543" y="3289005"/>
                </a:cubicBezTo>
                <a:cubicBezTo>
                  <a:pt x="2687827" y="3289386"/>
                  <a:pt x="2681540" y="3289958"/>
                  <a:pt x="2676398" y="3288053"/>
                </a:cubicBezTo>
                <a:cubicBezTo>
                  <a:pt x="2626677" y="3269763"/>
                  <a:pt x="2576191" y="3255857"/>
                  <a:pt x="2522279" y="3265382"/>
                </a:cubicBezTo>
                <a:cubicBezTo>
                  <a:pt x="2517327" y="3266335"/>
                  <a:pt x="2511800" y="3264239"/>
                  <a:pt x="2506847" y="3262905"/>
                </a:cubicBezTo>
                <a:cubicBezTo>
                  <a:pt x="2482652" y="3256047"/>
                  <a:pt x="2459029" y="3245189"/>
                  <a:pt x="2434456" y="3242712"/>
                </a:cubicBezTo>
                <a:cubicBezTo>
                  <a:pt x="2373874" y="3236616"/>
                  <a:pt x="2312915" y="3234138"/>
                  <a:pt x="2251948" y="3230138"/>
                </a:cubicBezTo>
                <a:cubicBezTo>
                  <a:pt x="2248138" y="3229949"/>
                  <a:pt x="2244137" y="3229949"/>
                  <a:pt x="2240710" y="3228614"/>
                </a:cubicBezTo>
                <a:cubicBezTo>
                  <a:pt x="2218229" y="3220422"/>
                  <a:pt x="2198608" y="3223090"/>
                  <a:pt x="2179556" y="3238711"/>
                </a:cubicBezTo>
                <a:cubicBezTo>
                  <a:pt x="2171173" y="3245569"/>
                  <a:pt x="2159743" y="3249189"/>
                  <a:pt x="2149267" y="3252999"/>
                </a:cubicBezTo>
                <a:cubicBezTo>
                  <a:pt x="2133834" y="3258715"/>
                  <a:pt x="2118023" y="3264239"/>
                  <a:pt x="2102021" y="3267859"/>
                </a:cubicBezTo>
                <a:cubicBezTo>
                  <a:pt x="2086208" y="3271288"/>
                  <a:pt x="2069254" y="3276049"/>
                  <a:pt x="2054013" y="3273384"/>
                </a:cubicBezTo>
                <a:cubicBezTo>
                  <a:pt x="2026581" y="3268622"/>
                  <a:pt x="2000479" y="3257953"/>
                  <a:pt x="1973429" y="3250903"/>
                </a:cubicBezTo>
                <a:cubicBezTo>
                  <a:pt x="1964094" y="3248426"/>
                  <a:pt x="1953806" y="3248809"/>
                  <a:pt x="1944092" y="3248617"/>
                </a:cubicBezTo>
                <a:cubicBezTo>
                  <a:pt x="1921800" y="3248047"/>
                  <a:pt x="1898940" y="3253571"/>
                  <a:pt x="1878748" y="3237759"/>
                </a:cubicBezTo>
                <a:cubicBezTo>
                  <a:pt x="1860079" y="3222899"/>
                  <a:pt x="1841216" y="3227280"/>
                  <a:pt x="1821596" y="3238520"/>
                </a:cubicBezTo>
                <a:cubicBezTo>
                  <a:pt x="1807497" y="3246522"/>
                  <a:pt x="1791496" y="3252809"/>
                  <a:pt x="1775684" y="3255857"/>
                </a:cubicBezTo>
                <a:cubicBezTo>
                  <a:pt x="1753965" y="3260047"/>
                  <a:pt x="1732439" y="3261763"/>
                  <a:pt x="1709006" y="3259285"/>
                </a:cubicBezTo>
                <a:cubicBezTo>
                  <a:pt x="1692431" y="3257571"/>
                  <a:pt x="1678904" y="3256809"/>
                  <a:pt x="1665950" y="3246713"/>
                </a:cubicBezTo>
                <a:cubicBezTo>
                  <a:pt x="1663856" y="3245189"/>
                  <a:pt x="1660046" y="3244807"/>
                  <a:pt x="1657188" y="3244999"/>
                </a:cubicBezTo>
                <a:cubicBezTo>
                  <a:pt x="1619658" y="3248237"/>
                  <a:pt x="1582510" y="3246522"/>
                  <a:pt x="1544598" y="3244234"/>
                </a:cubicBezTo>
                <a:cubicBezTo>
                  <a:pt x="1496403" y="3241189"/>
                  <a:pt x="1445725" y="3250141"/>
                  <a:pt x="1404006" y="3282146"/>
                </a:cubicBezTo>
                <a:cubicBezTo>
                  <a:pt x="1397909" y="3286910"/>
                  <a:pt x="1388765" y="3289005"/>
                  <a:pt x="1380762" y="3290149"/>
                </a:cubicBezTo>
                <a:cubicBezTo>
                  <a:pt x="1343044" y="3295101"/>
                  <a:pt x="1305132" y="3298530"/>
                  <a:pt x="1267411" y="3304055"/>
                </a:cubicBezTo>
                <a:cubicBezTo>
                  <a:pt x="1246837" y="3307103"/>
                  <a:pt x="1225310" y="3309770"/>
                  <a:pt x="1206641" y="3318153"/>
                </a:cubicBezTo>
                <a:cubicBezTo>
                  <a:pt x="1188354" y="3326343"/>
                  <a:pt x="1173681" y="3336059"/>
                  <a:pt x="1162823" y="3318915"/>
                </a:cubicBezTo>
                <a:cubicBezTo>
                  <a:pt x="1143394" y="3328059"/>
                  <a:pt x="1126437" y="3335680"/>
                  <a:pt x="1109865" y="3343870"/>
                </a:cubicBezTo>
                <a:cubicBezTo>
                  <a:pt x="1103767" y="3346918"/>
                  <a:pt x="1098623" y="3351872"/>
                  <a:pt x="1092527" y="3354730"/>
                </a:cubicBezTo>
                <a:cubicBezTo>
                  <a:pt x="1086048" y="3357778"/>
                  <a:pt x="1078810" y="3359682"/>
                  <a:pt x="1071762" y="3361207"/>
                </a:cubicBezTo>
                <a:cubicBezTo>
                  <a:pt x="1040327" y="3368065"/>
                  <a:pt x="1008894" y="3374351"/>
                  <a:pt x="977653" y="3381782"/>
                </a:cubicBezTo>
                <a:cubicBezTo>
                  <a:pt x="971554" y="3383305"/>
                  <a:pt x="966411" y="3389401"/>
                  <a:pt x="960887" y="3393401"/>
                </a:cubicBezTo>
                <a:cubicBezTo>
                  <a:pt x="957266" y="3396070"/>
                  <a:pt x="953648" y="3400070"/>
                  <a:pt x="949646" y="3400642"/>
                </a:cubicBezTo>
                <a:cubicBezTo>
                  <a:pt x="919165" y="3405214"/>
                  <a:pt x="888877" y="3410549"/>
                  <a:pt x="858205" y="3412834"/>
                </a:cubicBezTo>
                <a:cubicBezTo>
                  <a:pt x="832486" y="3414738"/>
                  <a:pt x="807719" y="3414168"/>
                  <a:pt x="801053" y="3447315"/>
                </a:cubicBezTo>
                <a:cubicBezTo>
                  <a:pt x="799909" y="3453032"/>
                  <a:pt x="791717" y="3459128"/>
                  <a:pt x="785432" y="3461984"/>
                </a:cubicBezTo>
                <a:cubicBezTo>
                  <a:pt x="767524" y="3470176"/>
                  <a:pt x="748471" y="3475701"/>
                  <a:pt x="730754" y="3484082"/>
                </a:cubicBezTo>
                <a:cubicBezTo>
                  <a:pt x="672650" y="3512088"/>
                  <a:pt x="611880" y="3529805"/>
                  <a:pt x="546917" y="3526566"/>
                </a:cubicBezTo>
                <a:cubicBezTo>
                  <a:pt x="526724" y="3525614"/>
                  <a:pt x="507102" y="3515326"/>
                  <a:pt x="494337" y="3511515"/>
                </a:cubicBezTo>
                <a:cubicBezTo>
                  <a:pt x="457572" y="3526566"/>
                  <a:pt x="426709" y="3541045"/>
                  <a:pt x="394511" y="3551903"/>
                </a:cubicBezTo>
                <a:cubicBezTo>
                  <a:pt x="366127" y="3561619"/>
                  <a:pt x="336408" y="3567715"/>
                  <a:pt x="307259" y="3574763"/>
                </a:cubicBezTo>
                <a:cubicBezTo>
                  <a:pt x="296590" y="3577432"/>
                  <a:pt x="285732" y="3578955"/>
                  <a:pt x="274873" y="3580290"/>
                </a:cubicBezTo>
                <a:cubicBezTo>
                  <a:pt x="240965" y="3584480"/>
                  <a:pt x="205529" y="3574384"/>
                  <a:pt x="172384" y="3590386"/>
                </a:cubicBezTo>
                <a:cubicBezTo>
                  <a:pt x="155046" y="3598768"/>
                  <a:pt x="137898" y="3608865"/>
                  <a:pt x="119613" y="3613247"/>
                </a:cubicBezTo>
                <a:cubicBezTo>
                  <a:pt x="99990" y="3618009"/>
                  <a:pt x="80794" y="3625439"/>
                  <a:pt x="61197" y="3630750"/>
                </a:cubicBezTo>
                <a:lnTo>
                  <a:pt x="544" y="3635521"/>
                </a:lnTo>
                <a:lnTo>
                  <a:pt x="544" y="3508282"/>
                </a:lnTo>
                <a:lnTo>
                  <a:pt x="0" y="3508282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857610"/>
            <a:ext cx="12191456" cy="2849976"/>
            <a:chOff x="476" y="-3923157"/>
            <a:chExt cx="10667524" cy="2493729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78622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4" descr="Een race tussen vier konijnen en één schildpad. De schildpad loopt voorop.">
            <a:extLst>
              <a:ext uri="{FF2B5EF4-FFF2-40B4-BE49-F238E27FC236}">
                <a16:creationId xmlns:a16="http://schemas.microsoft.com/office/drawing/2014/main" id="{5FF6B36A-2665-446C-987C-C80D7D646C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861" r="9090" b="357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5AC1296-0CA3-2967-F960-A6DD7831D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Toekomst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B6B7AF-30F8-F9F6-05E5-CA484A39B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718054"/>
            <a:ext cx="5153808" cy="3207258"/>
          </a:xfrm>
        </p:spPr>
        <p:txBody>
          <a:bodyPr anchor="t">
            <a:normAutofit/>
          </a:bodyPr>
          <a:lstStyle/>
          <a:p>
            <a:r>
              <a:rPr lang="nl-NL" sz="1300" dirty="0">
                <a:solidFill>
                  <a:schemeClr val="bg1"/>
                </a:solidFill>
              </a:rPr>
              <a:t>Handleiding (!)</a:t>
            </a:r>
          </a:p>
          <a:p>
            <a:r>
              <a:rPr lang="nl-NL" sz="1300" dirty="0">
                <a:solidFill>
                  <a:schemeClr val="bg1"/>
                </a:solidFill>
              </a:rPr>
              <a:t>Aanpassen Templates </a:t>
            </a:r>
          </a:p>
          <a:p>
            <a:r>
              <a:rPr lang="nl-NL" sz="1300" dirty="0">
                <a:solidFill>
                  <a:schemeClr val="bg1"/>
                </a:solidFill>
              </a:rPr>
              <a:t>Uitbreiding Item Types (Nederlandse </a:t>
            </a:r>
            <a:r>
              <a:rPr lang="nl-NL" sz="1300" dirty="0" err="1">
                <a:solidFill>
                  <a:schemeClr val="bg1"/>
                </a:solidFill>
              </a:rPr>
              <a:t>Civil</a:t>
            </a:r>
            <a:r>
              <a:rPr lang="nl-NL" sz="1300" dirty="0">
                <a:solidFill>
                  <a:schemeClr val="bg1"/>
                </a:solidFill>
              </a:rPr>
              <a:t> IFC data toevoegen)</a:t>
            </a:r>
          </a:p>
          <a:p>
            <a:r>
              <a:rPr lang="nl-NL" sz="1300" dirty="0">
                <a:solidFill>
                  <a:schemeClr val="bg1"/>
                </a:solidFill>
              </a:rPr>
              <a:t>Diversen: menubalk, weergavestijlen, rapporten, etc.</a:t>
            </a:r>
          </a:p>
          <a:p>
            <a:r>
              <a:rPr lang="nl-NL" sz="1300" dirty="0">
                <a:solidFill>
                  <a:schemeClr val="bg1"/>
                </a:solidFill>
              </a:rPr>
              <a:t>Wat verder op ons pad komt:</a:t>
            </a:r>
          </a:p>
          <a:p>
            <a:pPr lvl="1"/>
            <a:r>
              <a:rPr lang="nl-NL" sz="1300" dirty="0">
                <a:solidFill>
                  <a:schemeClr val="bg1"/>
                </a:solidFill>
              </a:rPr>
              <a:t>Nieuwe mogelijkheden toekomstige versies</a:t>
            </a:r>
          </a:p>
          <a:p>
            <a:pPr lvl="1"/>
            <a:r>
              <a:rPr lang="nl-NL" sz="1300" dirty="0">
                <a:solidFill>
                  <a:schemeClr val="bg1"/>
                </a:solidFill>
              </a:rPr>
              <a:t>Vraag vanuit gebruikers</a:t>
            </a:r>
          </a:p>
          <a:p>
            <a:r>
              <a:rPr lang="nl-NL" sz="1300" dirty="0">
                <a:solidFill>
                  <a:schemeClr val="bg1"/>
                </a:solidFill>
              </a:rPr>
              <a:t>Samenwerking andere partijen (zoals </a:t>
            </a:r>
            <a:r>
              <a:rPr lang="nl-NL" sz="1300" dirty="0" err="1">
                <a:solidFill>
                  <a:schemeClr val="bg1"/>
                </a:solidFill>
              </a:rPr>
              <a:t>buitenstedelijke</a:t>
            </a:r>
            <a:r>
              <a:rPr lang="nl-NL" sz="1300" dirty="0">
                <a:solidFill>
                  <a:schemeClr val="bg1"/>
                </a:solidFill>
              </a:rPr>
              <a:t> WS VNMG)</a:t>
            </a:r>
          </a:p>
          <a:p>
            <a:r>
              <a:rPr lang="nl-NL" sz="1300" dirty="0">
                <a:solidFill>
                  <a:schemeClr val="bg1"/>
                </a:solidFill>
              </a:rPr>
              <a:t>Uitbereiding </a:t>
            </a:r>
            <a:r>
              <a:rPr lang="nl-NL" sz="1300" dirty="0" err="1">
                <a:solidFill>
                  <a:schemeClr val="bg1"/>
                </a:solidFill>
              </a:rPr>
              <a:t>Subsurface</a:t>
            </a:r>
            <a:r>
              <a:rPr lang="nl-NL" sz="1300" dirty="0">
                <a:solidFill>
                  <a:schemeClr val="bg1"/>
                </a:solidFill>
              </a:rPr>
              <a:t> </a:t>
            </a:r>
            <a:r>
              <a:rPr lang="nl-NL" sz="1300" dirty="0" err="1">
                <a:solidFill>
                  <a:schemeClr val="bg1"/>
                </a:solidFill>
              </a:rPr>
              <a:t>and</a:t>
            </a:r>
            <a:r>
              <a:rPr lang="nl-NL" sz="1300" dirty="0">
                <a:solidFill>
                  <a:schemeClr val="bg1"/>
                </a:solidFill>
              </a:rPr>
              <a:t> Drainage (SUDA) (cellen, prototypes, etc.)</a:t>
            </a:r>
          </a:p>
          <a:p>
            <a:endParaRPr lang="nl-NL" sz="1300" dirty="0">
              <a:solidFill>
                <a:schemeClr val="bg1"/>
              </a:solidFill>
            </a:endParaRPr>
          </a:p>
          <a:p>
            <a:r>
              <a:rPr lang="nl-NL" sz="1300" u="sng" dirty="0">
                <a:solidFill>
                  <a:schemeClr val="bg1"/>
                </a:solidFill>
              </a:rPr>
              <a:t>Opzet </a:t>
            </a:r>
            <a:r>
              <a:rPr lang="nl-NL" sz="1300" u="sng" dirty="0" err="1">
                <a:solidFill>
                  <a:schemeClr val="bg1"/>
                </a:solidFill>
              </a:rPr>
              <a:t>oversteigende</a:t>
            </a:r>
            <a:r>
              <a:rPr lang="nl-NL" sz="1300" u="sng" dirty="0">
                <a:solidFill>
                  <a:schemeClr val="bg1"/>
                </a:solidFill>
              </a:rPr>
              <a:t> werkomgeving</a:t>
            </a:r>
          </a:p>
        </p:txBody>
      </p:sp>
    </p:spTree>
    <p:extLst>
      <p:ext uri="{BB962C8B-B14F-4D97-AF65-F5344CB8AC3E}">
        <p14:creationId xmlns:p14="http://schemas.microsoft.com/office/powerpoint/2010/main" val="3290623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D32CCA-7424-9767-4B3E-C7AF89392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Rondetafelgesprek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A89EEA1-06AA-49F8-203C-E53697283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Onderwerpen:</a:t>
            </a:r>
          </a:p>
          <a:p>
            <a:r>
              <a:rPr lang="nl-NL" dirty="0"/>
              <a:t>Landelijke centrale opslag werkomgeving</a:t>
            </a:r>
          </a:p>
          <a:p>
            <a:r>
              <a:rPr lang="nl-NL" dirty="0"/>
              <a:t>Opzet gemeente overstijgende werkomgeving</a:t>
            </a:r>
          </a:p>
          <a:p>
            <a:r>
              <a:rPr lang="nl-NL" dirty="0"/>
              <a:t>Ontwikkeling </a:t>
            </a:r>
            <a:r>
              <a:rPr lang="nl-NL" dirty="0" err="1"/>
              <a:t>OpenRoads</a:t>
            </a:r>
            <a:r>
              <a:rPr lang="nl-NL" dirty="0"/>
              <a:t> Binnenstedelijk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6190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1B8C70-4950-8B1F-6D0B-264775774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de stedelijke werkomgeving? 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A2F422-3026-C429-0228-5A06E2789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Een verzameling van instellingen gericht op de stedelijke openbare ruimte</a:t>
            </a:r>
          </a:p>
          <a:p>
            <a:r>
              <a:rPr lang="nl-NL" dirty="0"/>
              <a:t>Waar mogelijk conform de NLCS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Feature </a:t>
            </a:r>
            <a:r>
              <a:rPr lang="nl-NL" dirty="0" err="1"/>
              <a:t>Definitions</a:t>
            </a:r>
            <a:r>
              <a:rPr lang="nl-NL" dirty="0"/>
              <a:t> (uiterlijk met data objecten)</a:t>
            </a:r>
          </a:p>
          <a:p>
            <a:r>
              <a:rPr lang="nl-NL" dirty="0"/>
              <a:t>Templates (Parametrische doorsneden)</a:t>
            </a:r>
          </a:p>
          <a:p>
            <a:r>
              <a:rPr lang="nl-NL" dirty="0" err="1"/>
              <a:t>Annotation</a:t>
            </a:r>
            <a:r>
              <a:rPr lang="nl-NL" dirty="0"/>
              <a:t> </a:t>
            </a:r>
            <a:r>
              <a:rPr lang="nl-NL" dirty="0" err="1"/>
              <a:t>Groups</a:t>
            </a:r>
            <a:r>
              <a:rPr lang="nl-NL" dirty="0"/>
              <a:t> / </a:t>
            </a:r>
            <a:r>
              <a:rPr lang="nl-NL" dirty="0" err="1"/>
              <a:t>Civil</a:t>
            </a:r>
            <a:r>
              <a:rPr lang="nl-NL" dirty="0"/>
              <a:t> </a:t>
            </a:r>
            <a:r>
              <a:rPr lang="nl-NL" dirty="0" err="1"/>
              <a:t>labeler</a:t>
            </a:r>
            <a:r>
              <a:rPr lang="nl-NL" dirty="0"/>
              <a:t> (automatische maatvoering)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2748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Veel vraagtekens op een zwarte achtergrond">
            <a:extLst>
              <a:ext uri="{FF2B5EF4-FFF2-40B4-BE49-F238E27FC236}">
                <a16:creationId xmlns:a16="http://schemas.microsoft.com/office/drawing/2014/main" id="{A70F93B6-1DB5-AB2B-55D4-E747F2E026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06" t="9091" r="-1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7FAA107-95AA-3729-36BB-16CD39FB1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4383786" cy="1124712"/>
          </a:xfrm>
        </p:spPr>
        <p:txBody>
          <a:bodyPr anchor="b">
            <a:normAutofit/>
          </a:bodyPr>
          <a:lstStyle/>
          <a:p>
            <a:r>
              <a:rPr lang="nl-NL" sz="2800" dirty="0"/>
              <a:t>Wat is nieuw: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D89FA9-9C9F-122D-6FBE-7A438940C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718054"/>
            <a:ext cx="5411639" cy="3207258"/>
          </a:xfrm>
        </p:spPr>
        <p:txBody>
          <a:bodyPr anchor="t">
            <a:normAutofit/>
          </a:bodyPr>
          <a:lstStyle/>
          <a:p>
            <a:r>
              <a:rPr lang="nl-NL" sz="1400" dirty="0"/>
              <a:t>Uitbreiding Item Types bibliotheek</a:t>
            </a:r>
          </a:p>
          <a:p>
            <a:r>
              <a:rPr lang="nl-NL" sz="1400" dirty="0"/>
              <a:t>Creëren </a:t>
            </a:r>
            <a:r>
              <a:rPr lang="nl-NL" sz="1400" dirty="0" err="1"/>
              <a:t>Civil</a:t>
            </a:r>
            <a:r>
              <a:rPr lang="nl-NL" sz="1400" dirty="0"/>
              <a:t> </a:t>
            </a:r>
            <a:r>
              <a:rPr lang="nl-NL" sz="1400" dirty="0" err="1"/>
              <a:t>Labeler</a:t>
            </a:r>
            <a:r>
              <a:rPr lang="nl-NL" sz="1400" dirty="0"/>
              <a:t> bibliotheek (Semiautomatisch maatvoeren)</a:t>
            </a:r>
          </a:p>
          <a:p>
            <a:r>
              <a:rPr lang="nl-NL" sz="1400" dirty="0"/>
              <a:t>Uitbreiden automatische maatvoering doorsneden</a:t>
            </a:r>
          </a:p>
          <a:p>
            <a:r>
              <a:rPr lang="nl-NL" sz="1400" dirty="0"/>
              <a:t>Verbeteren </a:t>
            </a:r>
            <a:r>
              <a:rPr lang="nl-NL" sz="1400" dirty="0" err="1"/>
              <a:t>Klic</a:t>
            </a:r>
            <a:r>
              <a:rPr lang="nl-NL" sz="1400" dirty="0"/>
              <a:t> (Kabels en leidingen) naar 3D</a:t>
            </a:r>
          </a:p>
          <a:p>
            <a:r>
              <a:rPr lang="nl-NL" sz="1400" dirty="0"/>
              <a:t>Handboek</a:t>
            </a:r>
          </a:p>
          <a:p>
            <a:r>
              <a:rPr lang="nl-NL" sz="1400" dirty="0"/>
              <a:t>Diversen (update templates, </a:t>
            </a:r>
            <a:r>
              <a:rPr lang="nl-NL" sz="1400" dirty="0" err="1"/>
              <a:t>Civil</a:t>
            </a:r>
            <a:r>
              <a:rPr lang="nl-NL" sz="1400" dirty="0"/>
              <a:t> </a:t>
            </a:r>
            <a:r>
              <a:rPr lang="nl-NL" sz="1400" dirty="0" err="1"/>
              <a:t>Cells</a:t>
            </a:r>
            <a:r>
              <a:rPr lang="nl-NL" sz="1400" dirty="0"/>
              <a:t>, etc..)</a:t>
            </a:r>
          </a:p>
          <a:p>
            <a:endParaRPr lang="nl-NL" sz="1400" dirty="0"/>
          </a:p>
          <a:p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1968708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1">
            <a:extLst>
              <a:ext uri="{FF2B5EF4-FFF2-40B4-BE49-F238E27FC236}">
                <a16:creationId xmlns:a16="http://schemas.microsoft.com/office/drawing/2014/main" id="{6234BCC6-39B9-47D9-8BF8-C665401A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C114D7C-8917-8595-21AA-FBCDB03CCD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688" r="-2" b="28325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C5867F9-2FCB-5D58-7835-8F2D39E3C3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33992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25" name="Freeform: Shape 13">
            <a:extLst>
              <a:ext uri="{FF2B5EF4-FFF2-40B4-BE49-F238E27FC236}">
                <a16:creationId xmlns:a16="http://schemas.microsoft.com/office/drawing/2014/main" id="{72A9CE9D-DAC3-40AF-B504-78A64A909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Freeform: Shape 15">
            <a:extLst>
              <a:ext uri="{FF2B5EF4-FFF2-40B4-BE49-F238E27FC236}">
                <a16:creationId xmlns:a16="http://schemas.microsoft.com/office/drawing/2014/main" id="{506D7452-6CDE-4381-86CE-07B245938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BF8F844-1956-9CB4-C0B4-4176DD62D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1524659"/>
            <a:ext cx="5019074" cy="27740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Item Types en Civil Labeler</a:t>
            </a:r>
          </a:p>
        </p:txBody>
      </p:sp>
      <p:sp>
        <p:nvSpPr>
          <p:cNvPr id="27" name="Rectangle 17">
            <a:extLst>
              <a:ext uri="{FF2B5EF4-FFF2-40B4-BE49-F238E27FC236}">
                <a16:creationId xmlns:a16="http://schemas.microsoft.com/office/drawing/2014/main" id="{762DA937-8B55-4317-BD32-98D7AF30E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52EE5A8-045B-4D39-8ED1-51333408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461119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8437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9" name="Rectangle 88">
            <a:extLst>
              <a:ext uri="{FF2B5EF4-FFF2-40B4-BE49-F238E27FC236}">
                <a16:creationId xmlns:a16="http://schemas.microsoft.com/office/drawing/2014/main" id="{2DAA6C16-BF9B-4A3E-BC70-EE6015D4F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789945F-606A-6F13-C4E0-DB67F36F17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23" r="23920" b="-2"/>
          <a:stretch/>
        </p:blipFill>
        <p:spPr>
          <a:xfrm>
            <a:off x="6" y="-1"/>
            <a:ext cx="6000749" cy="3911828"/>
          </a:xfrm>
          <a:custGeom>
            <a:avLst/>
            <a:gdLst/>
            <a:ahLst/>
            <a:cxnLst/>
            <a:rect l="l" t="t" r="r" b="b"/>
            <a:pathLst>
              <a:path w="6000749" h="3911828">
                <a:moveTo>
                  <a:pt x="0" y="0"/>
                </a:moveTo>
                <a:lnTo>
                  <a:pt x="6000749" y="0"/>
                </a:lnTo>
                <a:lnTo>
                  <a:pt x="6000749" y="3767827"/>
                </a:lnTo>
                <a:lnTo>
                  <a:pt x="5572124" y="3740378"/>
                </a:lnTo>
                <a:lnTo>
                  <a:pt x="0" y="3911828"/>
                </a:lnTo>
                <a:close/>
              </a:path>
            </a:pathLst>
          </a:custGeom>
        </p:spPr>
      </p:pic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A25911D-B0EE-E6A5-A429-D40F4A157E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6066"/>
          <a:stretch/>
        </p:blipFill>
        <p:spPr>
          <a:xfrm>
            <a:off x="6191245" y="-1"/>
            <a:ext cx="6000750" cy="3988028"/>
          </a:xfrm>
          <a:custGeom>
            <a:avLst/>
            <a:gdLst/>
            <a:ahLst/>
            <a:cxnLst/>
            <a:rect l="l" t="t" r="r" b="b"/>
            <a:pathLst>
              <a:path w="6000750" h="3988028">
                <a:moveTo>
                  <a:pt x="0" y="0"/>
                </a:moveTo>
                <a:lnTo>
                  <a:pt x="6000750" y="0"/>
                </a:lnTo>
                <a:lnTo>
                  <a:pt x="6000750" y="797153"/>
                </a:lnTo>
                <a:lnTo>
                  <a:pt x="6000750" y="2634343"/>
                </a:lnTo>
                <a:lnTo>
                  <a:pt x="6000750" y="3911828"/>
                </a:lnTo>
                <a:lnTo>
                  <a:pt x="3248025" y="3988028"/>
                </a:lnTo>
                <a:lnTo>
                  <a:pt x="0" y="3780026"/>
                </a:lnTo>
                <a:close/>
              </a:path>
            </a:pathLst>
          </a:custGeom>
        </p:spPr>
      </p:pic>
      <p:grpSp>
        <p:nvGrpSpPr>
          <p:cNvPr id="91" name="Group 90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4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7" name="Content Placeholder 76">
            <a:extLst>
              <a:ext uri="{FF2B5EF4-FFF2-40B4-BE49-F238E27FC236}">
                <a16:creationId xmlns:a16="http://schemas.microsoft.com/office/drawing/2014/main" id="{8FB19288-A7D0-AB07-05B4-6C0C9F642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201" y="4766267"/>
            <a:ext cx="6527794" cy="175306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sz="3200" dirty="0">
                <a:solidFill>
                  <a:schemeClr val="bg1">
                    <a:alpha val="80000"/>
                  </a:schemeClr>
                </a:solidFill>
              </a:rPr>
              <a:t>Genereren doorsneden</a:t>
            </a:r>
          </a:p>
          <a:p>
            <a:pPr marL="0" indent="0">
              <a:buNone/>
            </a:pPr>
            <a:r>
              <a:rPr lang="nl-NL" sz="2400" dirty="0">
                <a:solidFill>
                  <a:schemeClr val="bg1">
                    <a:alpha val="80000"/>
                  </a:schemeClr>
                </a:solidFill>
              </a:rPr>
              <a:t>	Enkele manuele / semi </a:t>
            </a:r>
            <a:r>
              <a:rPr lang="nl-NL" sz="2400" dirty="0" err="1">
                <a:solidFill>
                  <a:schemeClr val="bg1">
                    <a:alpha val="80000"/>
                  </a:schemeClr>
                </a:solidFill>
              </a:rPr>
              <a:t>automatsche</a:t>
            </a:r>
            <a:r>
              <a:rPr lang="nl-NL" sz="2400" dirty="0">
                <a:solidFill>
                  <a:schemeClr val="bg1">
                    <a:alpha val="80000"/>
                  </a:schemeClr>
                </a:solidFill>
              </a:rPr>
              <a:t>  functies:</a:t>
            </a:r>
          </a:p>
          <a:p>
            <a:pPr lvl="2"/>
            <a:r>
              <a:rPr lang="en-US" sz="1600" dirty="0" err="1">
                <a:solidFill>
                  <a:schemeClr val="bg1">
                    <a:alpha val="80000"/>
                  </a:schemeClr>
                </a:solidFill>
              </a:rPr>
              <a:t>Hoogtemaatvoering</a:t>
            </a:r>
            <a:endParaRPr lang="en-US" sz="1600" dirty="0">
              <a:solidFill>
                <a:schemeClr val="bg1">
                  <a:alpha val="80000"/>
                </a:schemeClr>
              </a:solidFill>
            </a:endParaRPr>
          </a:p>
          <a:p>
            <a:pPr lvl="2"/>
            <a:r>
              <a:rPr lang="en-US" sz="1600" dirty="0" err="1">
                <a:solidFill>
                  <a:schemeClr val="bg1">
                    <a:alpha val="80000"/>
                  </a:schemeClr>
                </a:solidFill>
              </a:rPr>
              <a:t>Hellingspercentages</a:t>
            </a:r>
            <a:endParaRPr lang="en-US" sz="1600" dirty="0">
              <a:solidFill>
                <a:schemeClr val="bg1">
                  <a:alpha val="80000"/>
                </a:schemeClr>
              </a:solidFill>
            </a:endParaRPr>
          </a:p>
          <a:p>
            <a:pPr lvl="2"/>
            <a:r>
              <a:rPr lang="en-US" sz="1600" dirty="0">
                <a:solidFill>
                  <a:schemeClr val="bg1">
                    <a:alpha val="80000"/>
                  </a:schemeClr>
                </a:solidFill>
              </a:rPr>
              <a:t>KL (To do)</a:t>
            </a:r>
          </a:p>
        </p:txBody>
      </p:sp>
    </p:spTree>
    <p:extLst>
      <p:ext uri="{BB962C8B-B14F-4D97-AF65-F5344CB8AC3E}">
        <p14:creationId xmlns:p14="http://schemas.microsoft.com/office/powerpoint/2010/main" val="3000405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3039292-6256-471D-C8D7-39C5EED0DC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22" r="11487" b="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5485B8-00F1-0136-847D-6C00E8D7F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nl-NL" sz="4000" dirty="0"/>
              <a:t>Kabels en leidingen 3D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39E6CE-3C19-F7E4-9A47-2EE857D9B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endParaRPr lang="nl-NL" sz="2000"/>
          </a:p>
        </p:txBody>
      </p:sp>
    </p:spTree>
    <p:extLst>
      <p:ext uri="{BB962C8B-B14F-4D97-AF65-F5344CB8AC3E}">
        <p14:creationId xmlns:p14="http://schemas.microsoft.com/office/powerpoint/2010/main" val="2993165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3F5877B-98C7-49DD-83AB-0F6F57CB6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81323B0-94ED-7B0C-D34F-6755AC1013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169"/>
          <a:stretch/>
        </p:blipFill>
        <p:spPr>
          <a:xfrm>
            <a:off x="7364078" y="-18"/>
            <a:ext cx="4827922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C8757BFE-6B22-09C9-86D6-B811C8A714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7" r="27037"/>
          <a:stretch/>
        </p:blipFill>
        <p:spPr>
          <a:xfrm>
            <a:off x="3119360" y="18"/>
            <a:ext cx="4966290" cy="68579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</p:spPr>
      </p:pic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4EA91930-66BC-4C41-B4F5-C31EB216F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6313CF8F-B436-401E-9575-DE0F8E8B5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2514DAE-119B-FA15-7327-C611EB6FC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1038"/>
            <a:ext cx="3234944" cy="1325563"/>
          </a:xfrm>
        </p:spPr>
        <p:txBody>
          <a:bodyPr anchor="ctr">
            <a:normAutofit/>
          </a:bodyPr>
          <a:lstStyle/>
          <a:p>
            <a:r>
              <a:rPr lang="nl-NL" sz="2200" dirty="0"/>
              <a:t>Handboek Amsterdamse werkomgeving voor </a:t>
            </a:r>
            <a:r>
              <a:rPr lang="nl-NL" sz="2200" dirty="0" err="1"/>
              <a:t>OpenRoads</a:t>
            </a:r>
            <a:endParaRPr lang="nl-NL" sz="22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A38CFE9-C30A-4551-ACCB-D5808FBC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8B1223-30FC-AD23-1DBB-CD3ADDF5C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258171"/>
            <a:ext cx="2804504" cy="3918792"/>
          </a:xfrm>
        </p:spPr>
        <p:txBody>
          <a:bodyPr>
            <a:normAutofit/>
          </a:bodyPr>
          <a:lstStyle/>
          <a:p>
            <a:r>
              <a:rPr lang="nl-NL" sz="1800" dirty="0"/>
              <a:t>Papieren versie</a:t>
            </a:r>
          </a:p>
          <a:p>
            <a:r>
              <a:rPr lang="nl-NL" sz="1800" dirty="0"/>
              <a:t>Online versie</a:t>
            </a:r>
          </a:p>
        </p:txBody>
      </p:sp>
    </p:spTree>
    <p:extLst>
      <p:ext uri="{BB962C8B-B14F-4D97-AF65-F5344CB8AC3E}">
        <p14:creationId xmlns:p14="http://schemas.microsoft.com/office/powerpoint/2010/main" val="2458086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85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B5EB701-8A0F-4FA2-CF45-258D51E88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Dynamische template voor grondwerk riool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B26B1E9-37F4-06A3-9C0C-8EE1105123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3801" y="21458"/>
            <a:ext cx="7188199" cy="476218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E69407E-08FE-92FC-4E9C-580AE7839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557" y="4855505"/>
            <a:ext cx="5310155" cy="200249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E897C21-BB2A-B01E-061D-0AB90392F2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1970" y="4855505"/>
            <a:ext cx="5060030" cy="200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918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99E0D9-76F0-BF9F-561F-B0E984CBA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Update SUDA naar NL Standaarden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F846E1BA-60F3-41D0-75CF-4C35435090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84350"/>
            <a:ext cx="12192000" cy="5073650"/>
          </a:xfrm>
        </p:spPr>
      </p:pic>
    </p:spTree>
    <p:extLst>
      <p:ext uri="{BB962C8B-B14F-4D97-AF65-F5344CB8AC3E}">
        <p14:creationId xmlns:p14="http://schemas.microsoft.com/office/powerpoint/2010/main" val="107997702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227</Words>
  <Application>Microsoft Office PowerPoint</Application>
  <PresentationFormat>Breedbeeld</PresentationFormat>
  <Paragraphs>48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Avenir Next LT Pro</vt:lpstr>
      <vt:lpstr>Calibri</vt:lpstr>
      <vt:lpstr>Calibri Light</vt:lpstr>
      <vt:lpstr>Kantoorthema</vt:lpstr>
      <vt:lpstr>OpenRoadsgroep Amsterdam / Eindhoven Presentatie en rondetafelgesprek</vt:lpstr>
      <vt:lpstr>Wat is de stedelijke werkomgeving?  </vt:lpstr>
      <vt:lpstr>Wat is nieuw:</vt:lpstr>
      <vt:lpstr>Item Types en Civil Labeler</vt:lpstr>
      <vt:lpstr>PowerPoint-presentatie</vt:lpstr>
      <vt:lpstr>Kabels en leidingen 3D</vt:lpstr>
      <vt:lpstr>Handboek Amsterdamse werkomgeving voor OpenRoads</vt:lpstr>
      <vt:lpstr>Dynamische template voor grondwerk riool</vt:lpstr>
      <vt:lpstr>Update SUDA naar NL Standaarden</vt:lpstr>
      <vt:lpstr>Toekomst</vt:lpstr>
      <vt:lpstr>Rondetafelgesprek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OpenRoadsgroep Amsterdam Ontwikkelingen 2023</dc:title>
  <dc:creator>Louis-Paul van Amerongen</dc:creator>
  <cp:lastModifiedBy>Louis-Paul van Amerongen</cp:lastModifiedBy>
  <cp:revision>5</cp:revision>
  <dcterms:created xsi:type="dcterms:W3CDTF">2023-07-04T11:02:00Z</dcterms:created>
  <dcterms:modified xsi:type="dcterms:W3CDTF">2023-11-28T07:51:55Z</dcterms:modified>
</cp:coreProperties>
</file>