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58"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borg Hoogenberg | The People Group" userId="41305442-37c7-4faa-9d6c-efe50ba04595" providerId="ADAL" clId="{B3200AE6-70B3-4317-ACF9-BF8236AC9896}"/>
    <pc:docChg chg="undo redo custSel addSld delSld modSld">
      <pc:chgData name="Ingeborg Hoogenberg | The People Group" userId="41305442-37c7-4faa-9d6c-efe50ba04595" providerId="ADAL" clId="{B3200AE6-70B3-4317-ACF9-BF8236AC9896}" dt="2023-11-29T06:46:41.033" v="3089" actId="2696"/>
      <pc:docMkLst>
        <pc:docMk/>
      </pc:docMkLst>
      <pc:sldChg chg="modSp mod">
        <pc:chgData name="Ingeborg Hoogenberg | The People Group" userId="41305442-37c7-4faa-9d6c-efe50ba04595" providerId="ADAL" clId="{B3200AE6-70B3-4317-ACF9-BF8236AC9896}" dt="2023-11-28T21:25:42.988" v="45" actId="20577"/>
        <pc:sldMkLst>
          <pc:docMk/>
          <pc:sldMk cId="2677105846" sldId="256"/>
        </pc:sldMkLst>
        <pc:spChg chg="mod">
          <ac:chgData name="Ingeborg Hoogenberg | The People Group" userId="41305442-37c7-4faa-9d6c-efe50ba04595" providerId="ADAL" clId="{B3200AE6-70B3-4317-ACF9-BF8236AC9896}" dt="2023-11-28T21:25:33.113" v="19" actId="14100"/>
          <ac:spMkLst>
            <pc:docMk/>
            <pc:sldMk cId="2677105846" sldId="256"/>
            <ac:spMk id="2" creationId="{00000000-0000-0000-0000-000000000000}"/>
          </ac:spMkLst>
        </pc:spChg>
        <pc:spChg chg="mod">
          <ac:chgData name="Ingeborg Hoogenberg | The People Group" userId="41305442-37c7-4faa-9d6c-efe50ba04595" providerId="ADAL" clId="{B3200AE6-70B3-4317-ACF9-BF8236AC9896}" dt="2023-11-28T21:25:42.988" v="45" actId="20577"/>
          <ac:spMkLst>
            <pc:docMk/>
            <pc:sldMk cId="2677105846" sldId="256"/>
            <ac:spMk id="3" creationId="{00000000-0000-0000-0000-000000000000}"/>
          </ac:spMkLst>
        </pc:spChg>
      </pc:sldChg>
      <pc:sldChg chg="del">
        <pc:chgData name="Ingeborg Hoogenberg | The People Group" userId="41305442-37c7-4faa-9d6c-efe50ba04595" providerId="ADAL" clId="{B3200AE6-70B3-4317-ACF9-BF8236AC9896}" dt="2023-11-28T22:24:10.593" v="2437" actId="2696"/>
        <pc:sldMkLst>
          <pc:docMk/>
          <pc:sldMk cId="2814979859" sldId="257"/>
        </pc:sldMkLst>
      </pc:sldChg>
      <pc:sldChg chg="addSp modSp mod">
        <pc:chgData name="Ingeborg Hoogenberg | The People Group" userId="41305442-37c7-4faa-9d6c-efe50ba04595" providerId="ADAL" clId="{B3200AE6-70B3-4317-ACF9-BF8236AC9896}" dt="2023-11-29T06:29:40.416" v="2836" actId="14100"/>
        <pc:sldMkLst>
          <pc:docMk/>
          <pc:sldMk cId="2247590909" sldId="258"/>
        </pc:sldMkLst>
        <pc:spChg chg="mod">
          <ac:chgData name="Ingeborg Hoogenberg | The People Group" userId="41305442-37c7-4faa-9d6c-efe50ba04595" providerId="ADAL" clId="{B3200AE6-70B3-4317-ACF9-BF8236AC9896}" dt="2023-11-29T06:29:00.990" v="2830" actId="14100"/>
          <ac:spMkLst>
            <pc:docMk/>
            <pc:sldMk cId="2247590909" sldId="258"/>
            <ac:spMk id="3" creationId="{00000000-0000-0000-0000-000000000000}"/>
          </ac:spMkLst>
        </pc:spChg>
        <pc:spChg chg="mod">
          <ac:chgData name="Ingeborg Hoogenberg | The People Group" userId="41305442-37c7-4faa-9d6c-efe50ba04595" providerId="ADAL" clId="{B3200AE6-70B3-4317-ACF9-BF8236AC9896}" dt="2023-11-29T06:29:20.812" v="2833" actId="1076"/>
          <ac:spMkLst>
            <pc:docMk/>
            <pc:sldMk cId="2247590909" sldId="258"/>
            <ac:spMk id="4" creationId="{00000000-0000-0000-0000-000000000000}"/>
          </ac:spMkLst>
        </pc:spChg>
        <pc:spChg chg="add mod">
          <ac:chgData name="Ingeborg Hoogenberg | The People Group" userId="41305442-37c7-4faa-9d6c-efe50ba04595" providerId="ADAL" clId="{B3200AE6-70B3-4317-ACF9-BF8236AC9896}" dt="2023-11-29T06:29:30.152" v="2834" actId="1076"/>
          <ac:spMkLst>
            <pc:docMk/>
            <pc:sldMk cId="2247590909" sldId="258"/>
            <ac:spMk id="5" creationId="{F9D55150-CE6C-32AF-21D4-85302BF6F113}"/>
          </ac:spMkLst>
        </pc:spChg>
        <pc:picChg chg="add mod">
          <ac:chgData name="Ingeborg Hoogenberg | The People Group" userId="41305442-37c7-4faa-9d6c-efe50ba04595" providerId="ADAL" clId="{B3200AE6-70B3-4317-ACF9-BF8236AC9896}" dt="2023-11-29T06:29:10.810" v="2832" actId="1076"/>
          <ac:picMkLst>
            <pc:docMk/>
            <pc:sldMk cId="2247590909" sldId="258"/>
            <ac:picMk id="2" creationId="{214D0D2F-D8B4-407D-E5C8-A6FBCEF215FA}"/>
          </ac:picMkLst>
        </pc:picChg>
        <pc:picChg chg="add mod">
          <ac:chgData name="Ingeborg Hoogenberg | The People Group" userId="41305442-37c7-4faa-9d6c-efe50ba04595" providerId="ADAL" clId="{B3200AE6-70B3-4317-ACF9-BF8236AC9896}" dt="2023-11-29T06:29:40.416" v="2836" actId="14100"/>
          <ac:picMkLst>
            <pc:docMk/>
            <pc:sldMk cId="2247590909" sldId="258"/>
            <ac:picMk id="6" creationId="{EC22C8E0-3AD7-2CDD-9A0C-C7CF0670167E}"/>
          </ac:picMkLst>
        </pc:picChg>
      </pc:sldChg>
      <pc:sldChg chg="modSp mod">
        <pc:chgData name="Ingeborg Hoogenberg | The People Group" userId="41305442-37c7-4faa-9d6c-efe50ba04595" providerId="ADAL" clId="{B3200AE6-70B3-4317-ACF9-BF8236AC9896}" dt="2023-11-28T21:29:26.828" v="293" actId="20577"/>
        <pc:sldMkLst>
          <pc:docMk/>
          <pc:sldMk cId="3084372813" sldId="259"/>
        </pc:sldMkLst>
        <pc:spChg chg="mod">
          <ac:chgData name="Ingeborg Hoogenberg | The People Group" userId="41305442-37c7-4faa-9d6c-efe50ba04595" providerId="ADAL" clId="{B3200AE6-70B3-4317-ACF9-BF8236AC9896}" dt="2023-11-28T21:27:13.781" v="78" actId="20577"/>
          <ac:spMkLst>
            <pc:docMk/>
            <pc:sldMk cId="3084372813" sldId="259"/>
            <ac:spMk id="2" creationId="{F2D67D96-7621-4B26-AA00-96CED3933400}"/>
          </ac:spMkLst>
        </pc:spChg>
        <pc:spChg chg="mod">
          <ac:chgData name="Ingeborg Hoogenberg | The People Group" userId="41305442-37c7-4faa-9d6c-efe50ba04595" providerId="ADAL" clId="{B3200AE6-70B3-4317-ACF9-BF8236AC9896}" dt="2023-11-28T21:29:26.828" v="293" actId="20577"/>
          <ac:spMkLst>
            <pc:docMk/>
            <pc:sldMk cId="3084372813" sldId="259"/>
            <ac:spMk id="3" creationId="{EE92BCF9-708F-434F-ACFF-F1C8D5912D52}"/>
          </ac:spMkLst>
        </pc:spChg>
      </pc:sldChg>
      <pc:sldChg chg="modSp add mod">
        <pc:chgData name="Ingeborg Hoogenberg | The People Group" userId="41305442-37c7-4faa-9d6c-efe50ba04595" providerId="ADAL" clId="{B3200AE6-70B3-4317-ACF9-BF8236AC9896}" dt="2023-11-28T21:34:46.447" v="940" actId="14100"/>
        <pc:sldMkLst>
          <pc:docMk/>
          <pc:sldMk cId="1646676148" sldId="260"/>
        </pc:sldMkLst>
        <pc:spChg chg="mod">
          <ac:chgData name="Ingeborg Hoogenberg | The People Group" userId="41305442-37c7-4faa-9d6c-efe50ba04595" providerId="ADAL" clId="{B3200AE6-70B3-4317-ACF9-BF8236AC9896}" dt="2023-11-28T21:30:16.739" v="303" actId="20577"/>
          <ac:spMkLst>
            <pc:docMk/>
            <pc:sldMk cId="1646676148" sldId="260"/>
            <ac:spMk id="2" creationId="{F2D67D96-7621-4B26-AA00-96CED3933400}"/>
          </ac:spMkLst>
        </pc:spChg>
        <pc:spChg chg="mod">
          <ac:chgData name="Ingeborg Hoogenberg | The People Group" userId="41305442-37c7-4faa-9d6c-efe50ba04595" providerId="ADAL" clId="{B3200AE6-70B3-4317-ACF9-BF8236AC9896}" dt="2023-11-28T21:34:46.447" v="940" actId="14100"/>
          <ac:spMkLst>
            <pc:docMk/>
            <pc:sldMk cId="1646676148" sldId="260"/>
            <ac:spMk id="3" creationId="{EE92BCF9-708F-434F-ACFF-F1C8D5912D52}"/>
          </ac:spMkLst>
        </pc:spChg>
      </pc:sldChg>
      <pc:sldChg chg="addSp modSp add mod">
        <pc:chgData name="Ingeborg Hoogenberg | The People Group" userId="41305442-37c7-4faa-9d6c-efe50ba04595" providerId="ADAL" clId="{B3200AE6-70B3-4317-ACF9-BF8236AC9896}" dt="2023-11-28T21:41:30.845" v="1225" actId="1076"/>
        <pc:sldMkLst>
          <pc:docMk/>
          <pc:sldMk cId="3988640192" sldId="261"/>
        </pc:sldMkLst>
        <pc:spChg chg="mod">
          <ac:chgData name="Ingeborg Hoogenberg | The People Group" userId="41305442-37c7-4faa-9d6c-efe50ba04595" providerId="ADAL" clId="{B3200AE6-70B3-4317-ACF9-BF8236AC9896}" dt="2023-11-28T21:35:50.259" v="950" actId="20577"/>
          <ac:spMkLst>
            <pc:docMk/>
            <pc:sldMk cId="3988640192" sldId="261"/>
            <ac:spMk id="2" creationId="{F2D67D96-7621-4B26-AA00-96CED3933400}"/>
          </ac:spMkLst>
        </pc:spChg>
        <pc:spChg chg="mod">
          <ac:chgData name="Ingeborg Hoogenberg | The People Group" userId="41305442-37c7-4faa-9d6c-efe50ba04595" providerId="ADAL" clId="{B3200AE6-70B3-4317-ACF9-BF8236AC9896}" dt="2023-11-28T21:41:24.523" v="1224" actId="20577"/>
          <ac:spMkLst>
            <pc:docMk/>
            <pc:sldMk cId="3988640192" sldId="261"/>
            <ac:spMk id="3" creationId="{EE92BCF9-708F-434F-ACFF-F1C8D5912D52}"/>
          </ac:spMkLst>
        </pc:spChg>
        <pc:picChg chg="add mod">
          <ac:chgData name="Ingeborg Hoogenberg | The People Group" userId="41305442-37c7-4faa-9d6c-efe50ba04595" providerId="ADAL" clId="{B3200AE6-70B3-4317-ACF9-BF8236AC9896}" dt="2023-11-28T21:40:48.306" v="1220" actId="1076"/>
          <ac:picMkLst>
            <pc:docMk/>
            <pc:sldMk cId="3988640192" sldId="261"/>
            <ac:picMk id="4" creationId="{F87DB595-C1F3-7407-995C-A732CB785F64}"/>
          </ac:picMkLst>
        </pc:picChg>
        <pc:picChg chg="add mod">
          <ac:chgData name="Ingeborg Hoogenberg | The People Group" userId="41305442-37c7-4faa-9d6c-efe50ba04595" providerId="ADAL" clId="{B3200AE6-70B3-4317-ACF9-BF8236AC9896}" dt="2023-11-28T21:40:52.391" v="1221" actId="1076"/>
          <ac:picMkLst>
            <pc:docMk/>
            <pc:sldMk cId="3988640192" sldId="261"/>
            <ac:picMk id="5" creationId="{5E10A641-4367-DCE0-C722-0A6138B980B9}"/>
          </ac:picMkLst>
        </pc:picChg>
        <pc:picChg chg="add mod">
          <ac:chgData name="Ingeborg Hoogenberg | The People Group" userId="41305442-37c7-4faa-9d6c-efe50ba04595" providerId="ADAL" clId="{B3200AE6-70B3-4317-ACF9-BF8236AC9896}" dt="2023-11-28T21:41:30.845" v="1225" actId="1076"/>
          <ac:picMkLst>
            <pc:docMk/>
            <pc:sldMk cId="3988640192" sldId="261"/>
            <ac:picMk id="6" creationId="{78FB4F90-5B6E-07ED-EFF1-73E72AD684D9}"/>
          </ac:picMkLst>
        </pc:picChg>
      </pc:sldChg>
      <pc:sldChg chg="addSp delSp modSp add mod">
        <pc:chgData name="Ingeborg Hoogenberg | The People Group" userId="41305442-37c7-4faa-9d6c-efe50ba04595" providerId="ADAL" clId="{B3200AE6-70B3-4317-ACF9-BF8236AC9896}" dt="2023-11-28T21:46:33.624" v="1641" actId="20577"/>
        <pc:sldMkLst>
          <pc:docMk/>
          <pc:sldMk cId="658901428" sldId="262"/>
        </pc:sldMkLst>
        <pc:spChg chg="mod">
          <ac:chgData name="Ingeborg Hoogenberg | The People Group" userId="41305442-37c7-4faa-9d6c-efe50ba04595" providerId="ADAL" clId="{B3200AE6-70B3-4317-ACF9-BF8236AC9896}" dt="2023-11-28T21:42:19.822" v="1241" actId="20577"/>
          <ac:spMkLst>
            <pc:docMk/>
            <pc:sldMk cId="658901428" sldId="262"/>
            <ac:spMk id="2" creationId="{F2D67D96-7621-4B26-AA00-96CED3933400}"/>
          </ac:spMkLst>
        </pc:spChg>
        <pc:spChg chg="mod">
          <ac:chgData name="Ingeborg Hoogenberg | The People Group" userId="41305442-37c7-4faa-9d6c-efe50ba04595" providerId="ADAL" clId="{B3200AE6-70B3-4317-ACF9-BF8236AC9896}" dt="2023-11-28T21:46:33.624" v="1641" actId="20577"/>
          <ac:spMkLst>
            <pc:docMk/>
            <pc:sldMk cId="658901428" sldId="262"/>
            <ac:spMk id="3" creationId="{EE92BCF9-708F-434F-ACFF-F1C8D5912D52}"/>
          </ac:spMkLst>
        </pc:spChg>
        <pc:picChg chg="del">
          <ac:chgData name="Ingeborg Hoogenberg | The People Group" userId="41305442-37c7-4faa-9d6c-efe50ba04595" providerId="ADAL" clId="{B3200AE6-70B3-4317-ACF9-BF8236AC9896}" dt="2023-11-28T21:42:47.302" v="1297" actId="478"/>
          <ac:picMkLst>
            <pc:docMk/>
            <pc:sldMk cId="658901428" sldId="262"/>
            <ac:picMk id="4" creationId="{F87DB595-C1F3-7407-995C-A732CB785F64}"/>
          </ac:picMkLst>
        </pc:picChg>
        <pc:picChg chg="del">
          <ac:chgData name="Ingeborg Hoogenberg | The People Group" userId="41305442-37c7-4faa-9d6c-efe50ba04595" providerId="ADAL" clId="{B3200AE6-70B3-4317-ACF9-BF8236AC9896}" dt="2023-11-28T21:42:48.071" v="1298" actId="478"/>
          <ac:picMkLst>
            <pc:docMk/>
            <pc:sldMk cId="658901428" sldId="262"/>
            <ac:picMk id="5" creationId="{5E10A641-4367-DCE0-C722-0A6138B980B9}"/>
          </ac:picMkLst>
        </pc:picChg>
        <pc:picChg chg="del">
          <ac:chgData name="Ingeborg Hoogenberg | The People Group" userId="41305442-37c7-4faa-9d6c-efe50ba04595" providerId="ADAL" clId="{B3200AE6-70B3-4317-ACF9-BF8236AC9896}" dt="2023-11-28T21:42:49.183" v="1299" actId="478"/>
          <ac:picMkLst>
            <pc:docMk/>
            <pc:sldMk cId="658901428" sldId="262"/>
            <ac:picMk id="6" creationId="{78FB4F90-5B6E-07ED-EFF1-73E72AD684D9}"/>
          </ac:picMkLst>
        </pc:picChg>
        <pc:picChg chg="add mod">
          <ac:chgData name="Ingeborg Hoogenberg | The People Group" userId="41305442-37c7-4faa-9d6c-efe50ba04595" providerId="ADAL" clId="{B3200AE6-70B3-4317-ACF9-BF8236AC9896}" dt="2023-11-28T21:45:12.245" v="1488" actId="1076"/>
          <ac:picMkLst>
            <pc:docMk/>
            <pc:sldMk cId="658901428" sldId="262"/>
            <ac:picMk id="7" creationId="{CB0B2520-F888-0B82-F072-C1BBE7509EEA}"/>
          </ac:picMkLst>
        </pc:picChg>
      </pc:sldChg>
      <pc:sldChg chg="addSp delSp modSp add mod">
        <pc:chgData name="Ingeborg Hoogenberg | The People Group" userId="41305442-37c7-4faa-9d6c-efe50ba04595" providerId="ADAL" clId="{B3200AE6-70B3-4317-ACF9-BF8236AC9896}" dt="2023-11-28T21:55:09.856" v="1824" actId="20577"/>
        <pc:sldMkLst>
          <pc:docMk/>
          <pc:sldMk cId="3606242003" sldId="263"/>
        </pc:sldMkLst>
        <pc:spChg chg="mod">
          <ac:chgData name="Ingeborg Hoogenberg | The People Group" userId="41305442-37c7-4faa-9d6c-efe50ba04595" providerId="ADAL" clId="{B3200AE6-70B3-4317-ACF9-BF8236AC9896}" dt="2023-11-28T21:48:07.096" v="1680" actId="20577"/>
          <ac:spMkLst>
            <pc:docMk/>
            <pc:sldMk cId="3606242003" sldId="263"/>
            <ac:spMk id="2" creationId="{F2D67D96-7621-4B26-AA00-96CED3933400}"/>
          </ac:spMkLst>
        </pc:spChg>
        <pc:spChg chg="mod">
          <ac:chgData name="Ingeborg Hoogenberg | The People Group" userId="41305442-37c7-4faa-9d6c-efe50ba04595" providerId="ADAL" clId="{B3200AE6-70B3-4317-ACF9-BF8236AC9896}" dt="2023-11-28T21:55:09.856" v="1824" actId="20577"/>
          <ac:spMkLst>
            <pc:docMk/>
            <pc:sldMk cId="3606242003" sldId="263"/>
            <ac:spMk id="3" creationId="{EE92BCF9-708F-434F-ACFF-F1C8D5912D52}"/>
          </ac:spMkLst>
        </pc:spChg>
        <pc:spChg chg="add del">
          <ac:chgData name="Ingeborg Hoogenberg | The People Group" userId="41305442-37c7-4faa-9d6c-efe50ba04595" providerId="ADAL" clId="{B3200AE6-70B3-4317-ACF9-BF8236AC9896}" dt="2023-11-28T21:50:34.696" v="1777"/>
          <ac:spMkLst>
            <pc:docMk/>
            <pc:sldMk cId="3606242003" sldId="263"/>
            <ac:spMk id="5" creationId="{03E795E6-1438-4C7E-EE63-8BA7FA456055}"/>
          </ac:spMkLst>
        </pc:spChg>
        <pc:spChg chg="add del">
          <ac:chgData name="Ingeborg Hoogenberg | The People Group" userId="41305442-37c7-4faa-9d6c-efe50ba04595" providerId="ADAL" clId="{B3200AE6-70B3-4317-ACF9-BF8236AC9896}" dt="2023-11-28T21:51:02.019" v="1781"/>
          <ac:spMkLst>
            <pc:docMk/>
            <pc:sldMk cId="3606242003" sldId="263"/>
            <ac:spMk id="6" creationId="{E0F5363E-458D-1835-AC4A-8A96AA608D6D}"/>
          </ac:spMkLst>
        </pc:spChg>
        <pc:spChg chg="add del mod">
          <ac:chgData name="Ingeborg Hoogenberg | The People Group" userId="41305442-37c7-4faa-9d6c-efe50ba04595" providerId="ADAL" clId="{B3200AE6-70B3-4317-ACF9-BF8236AC9896}" dt="2023-11-28T21:51:01.457" v="1780"/>
          <ac:spMkLst>
            <pc:docMk/>
            <pc:sldMk cId="3606242003" sldId="263"/>
            <ac:spMk id="8" creationId="{79C496C8-DE4F-B54D-B87F-ECB217081531}"/>
          </ac:spMkLst>
        </pc:spChg>
        <pc:picChg chg="add mod">
          <ac:chgData name="Ingeborg Hoogenberg | The People Group" userId="41305442-37c7-4faa-9d6c-efe50ba04595" providerId="ADAL" clId="{B3200AE6-70B3-4317-ACF9-BF8236AC9896}" dt="2023-11-28T21:49:24.358" v="1765" actId="1076"/>
          <ac:picMkLst>
            <pc:docMk/>
            <pc:sldMk cId="3606242003" sldId="263"/>
            <ac:picMk id="4" creationId="{9A0A26C4-1C0B-6A64-460E-DC713ADCA03C}"/>
          </ac:picMkLst>
        </pc:picChg>
        <pc:picChg chg="del">
          <ac:chgData name="Ingeborg Hoogenberg | The People Group" userId="41305442-37c7-4faa-9d6c-efe50ba04595" providerId="ADAL" clId="{B3200AE6-70B3-4317-ACF9-BF8236AC9896}" dt="2023-11-28T21:48:11.959" v="1681" actId="478"/>
          <ac:picMkLst>
            <pc:docMk/>
            <pc:sldMk cId="3606242003" sldId="263"/>
            <ac:picMk id="7" creationId="{CB0B2520-F888-0B82-F072-C1BBE7509EEA}"/>
          </ac:picMkLst>
        </pc:picChg>
      </pc:sldChg>
      <pc:sldChg chg="addSp delSp modSp add mod">
        <pc:chgData name="Ingeborg Hoogenberg | The People Group" userId="41305442-37c7-4faa-9d6c-efe50ba04595" providerId="ADAL" clId="{B3200AE6-70B3-4317-ACF9-BF8236AC9896}" dt="2023-11-28T21:58:55.478" v="1987" actId="20577"/>
        <pc:sldMkLst>
          <pc:docMk/>
          <pc:sldMk cId="3120290620" sldId="264"/>
        </pc:sldMkLst>
        <pc:spChg chg="mod ord">
          <ac:chgData name="Ingeborg Hoogenberg | The People Group" userId="41305442-37c7-4faa-9d6c-efe50ba04595" providerId="ADAL" clId="{B3200AE6-70B3-4317-ACF9-BF8236AC9896}" dt="2023-11-28T21:56:31.132" v="1838" actId="166"/>
          <ac:spMkLst>
            <pc:docMk/>
            <pc:sldMk cId="3120290620" sldId="264"/>
            <ac:spMk id="2" creationId="{F2D67D96-7621-4B26-AA00-96CED3933400}"/>
          </ac:spMkLst>
        </pc:spChg>
        <pc:spChg chg="mod">
          <ac:chgData name="Ingeborg Hoogenberg | The People Group" userId="41305442-37c7-4faa-9d6c-efe50ba04595" providerId="ADAL" clId="{B3200AE6-70B3-4317-ACF9-BF8236AC9896}" dt="2023-11-28T21:58:55.478" v="1987" actId="20577"/>
          <ac:spMkLst>
            <pc:docMk/>
            <pc:sldMk cId="3120290620" sldId="264"/>
            <ac:spMk id="3" creationId="{EE92BCF9-708F-434F-ACFF-F1C8D5912D52}"/>
          </ac:spMkLst>
        </pc:spChg>
        <pc:picChg chg="del">
          <ac:chgData name="Ingeborg Hoogenberg | The People Group" userId="41305442-37c7-4faa-9d6c-efe50ba04595" providerId="ADAL" clId="{B3200AE6-70B3-4317-ACF9-BF8236AC9896}" dt="2023-11-28T21:55:35.351" v="1830" actId="478"/>
          <ac:picMkLst>
            <pc:docMk/>
            <pc:sldMk cId="3120290620" sldId="264"/>
            <ac:picMk id="4" creationId="{9A0A26C4-1C0B-6A64-460E-DC713ADCA03C}"/>
          </ac:picMkLst>
        </pc:picChg>
        <pc:picChg chg="add mod">
          <ac:chgData name="Ingeborg Hoogenberg | The People Group" userId="41305442-37c7-4faa-9d6c-efe50ba04595" providerId="ADAL" clId="{B3200AE6-70B3-4317-ACF9-BF8236AC9896}" dt="2023-11-28T21:56:40.059" v="1839" actId="14100"/>
          <ac:picMkLst>
            <pc:docMk/>
            <pc:sldMk cId="3120290620" sldId="264"/>
            <ac:picMk id="5" creationId="{A5E2ACBB-4199-C1E2-5A71-74DD0F8D6F6C}"/>
          </ac:picMkLst>
        </pc:picChg>
      </pc:sldChg>
      <pc:sldChg chg="addSp delSp modSp add mod">
        <pc:chgData name="Ingeborg Hoogenberg | The People Group" userId="41305442-37c7-4faa-9d6c-efe50ba04595" providerId="ADAL" clId="{B3200AE6-70B3-4317-ACF9-BF8236AC9896}" dt="2023-11-28T22:03:28.615" v="2112" actId="20577"/>
        <pc:sldMkLst>
          <pc:docMk/>
          <pc:sldMk cId="2884509390" sldId="265"/>
        </pc:sldMkLst>
        <pc:spChg chg="mod">
          <ac:chgData name="Ingeborg Hoogenberg | The People Group" userId="41305442-37c7-4faa-9d6c-efe50ba04595" providerId="ADAL" clId="{B3200AE6-70B3-4317-ACF9-BF8236AC9896}" dt="2023-11-28T21:59:32.076" v="1989" actId="20577"/>
          <ac:spMkLst>
            <pc:docMk/>
            <pc:sldMk cId="2884509390" sldId="265"/>
            <ac:spMk id="2" creationId="{F2D67D96-7621-4B26-AA00-96CED3933400}"/>
          </ac:spMkLst>
        </pc:spChg>
        <pc:spChg chg="mod">
          <ac:chgData name="Ingeborg Hoogenberg | The People Group" userId="41305442-37c7-4faa-9d6c-efe50ba04595" providerId="ADAL" clId="{B3200AE6-70B3-4317-ACF9-BF8236AC9896}" dt="2023-11-28T22:03:28.615" v="2112" actId="20577"/>
          <ac:spMkLst>
            <pc:docMk/>
            <pc:sldMk cId="2884509390" sldId="265"/>
            <ac:spMk id="3" creationId="{EE92BCF9-708F-434F-ACFF-F1C8D5912D52}"/>
          </ac:spMkLst>
        </pc:spChg>
        <pc:picChg chg="add mod">
          <ac:chgData name="Ingeborg Hoogenberg | The People Group" userId="41305442-37c7-4faa-9d6c-efe50ba04595" providerId="ADAL" clId="{B3200AE6-70B3-4317-ACF9-BF8236AC9896}" dt="2023-11-28T22:00:06.529" v="2023" actId="1076"/>
          <ac:picMkLst>
            <pc:docMk/>
            <pc:sldMk cId="2884509390" sldId="265"/>
            <ac:picMk id="4" creationId="{41420F82-57E3-E325-E34D-2A0F6902DBB4}"/>
          </ac:picMkLst>
        </pc:picChg>
        <pc:picChg chg="del">
          <ac:chgData name="Ingeborg Hoogenberg | The People Group" userId="41305442-37c7-4faa-9d6c-efe50ba04595" providerId="ADAL" clId="{B3200AE6-70B3-4317-ACF9-BF8236AC9896}" dt="2023-11-28T21:59:48.415" v="2021" actId="478"/>
          <ac:picMkLst>
            <pc:docMk/>
            <pc:sldMk cId="2884509390" sldId="265"/>
            <ac:picMk id="5" creationId="{A5E2ACBB-4199-C1E2-5A71-74DD0F8D6F6C}"/>
          </ac:picMkLst>
        </pc:picChg>
      </pc:sldChg>
      <pc:sldChg chg="delSp modSp add mod">
        <pc:chgData name="Ingeborg Hoogenberg | The People Group" userId="41305442-37c7-4faa-9d6c-efe50ba04595" providerId="ADAL" clId="{B3200AE6-70B3-4317-ACF9-BF8236AC9896}" dt="2023-11-28T22:07:09.709" v="2141" actId="20577"/>
        <pc:sldMkLst>
          <pc:docMk/>
          <pc:sldMk cId="2716436601" sldId="266"/>
        </pc:sldMkLst>
        <pc:spChg chg="mod">
          <ac:chgData name="Ingeborg Hoogenberg | The People Group" userId="41305442-37c7-4faa-9d6c-efe50ba04595" providerId="ADAL" clId="{B3200AE6-70B3-4317-ACF9-BF8236AC9896}" dt="2023-11-28T22:05:43.084" v="2114" actId="20577"/>
          <ac:spMkLst>
            <pc:docMk/>
            <pc:sldMk cId="2716436601" sldId="266"/>
            <ac:spMk id="2" creationId="{F2D67D96-7621-4B26-AA00-96CED3933400}"/>
          </ac:spMkLst>
        </pc:spChg>
        <pc:spChg chg="mod">
          <ac:chgData name="Ingeborg Hoogenberg | The People Group" userId="41305442-37c7-4faa-9d6c-efe50ba04595" providerId="ADAL" clId="{B3200AE6-70B3-4317-ACF9-BF8236AC9896}" dt="2023-11-28T22:07:09.709" v="2141" actId="20577"/>
          <ac:spMkLst>
            <pc:docMk/>
            <pc:sldMk cId="2716436601" sldId="266"/>
            <ac:spMk id="3" creationId="{EE92BCF9-708F-434F-ACFF-F1C8D5912D52}"/>
          </ac:spMkLst>
        </pc:spChg>
        <pc:picChg chg="del">
          <ac:chgData name="Ingeborg Hoogenberg | The People Group" userId="41305442-37c7-4faa-9d6c-efe50ba04595" providerId="ADAL" clId="{B3200AE6-70B3-4317-ACF9-BF8236AC9896}" dt="2023-11-28T22:05:46.349" v="2115" actId="478"/>
          <ac:picMkLst>
            <pc:docMk/>
            <pc:sldMk cId="2716436601" sldId="266"/>
            <ac:picMk id="4" creationId="{41420F82-57E3-E325-E34D-2A0F6902DBB4}"/>
          </ac:picMkLst>
        </pc:picChg>
      </pc:sldChg>
      <pc:sldChg chg="addSp modSp add mod">
        <pc:chgData name="Ingeborg Hoogenberg | The People Group" userId="41305442-37c7-4faa-9d6c-efe50ba04595" providerId="ADAL" clId="{B3200AE6-70B3-4317-ACF9-BF8236AC9896}" dt="2023-11-28T22:10:25.165" v="2170" actId="6549"/>
        <pc:sldMkLst>
          <pc:docMk/>
          <pc:sldMk cId="1556783255" sldId="267"/>
        </pc:sldMkLst>
        <pc:spChg chg="mod">
          <ac:chgData name="Ingeborg Hoogenberg | The People Group" userId="41305442-37c7-4faa-9d6c-efe50ba04595" providerId="ADAL" clId="{B3200AE6-70B3-4317-ACF9-BF8236AC9896}" dt="2023-11-28T22:08:06.349" v="2145" actId="20577"/>
          <ac:spMkLst>
            <pc:docMk/>
            <pc:sldMk cId="1556783255" sldId="267"/>
            <ac:spMk id="2" creationId="{F2D67D96-7621-4B26-AA00-96CED3933400}"/>
          </ac:spMkLst>
        </pc:spChg>
        <pc:spChg chg="mod">
          <ac:chgData name="Ingeborg Hoogenberg | The People Group" userId="41305442-37c7-4faa-9d6c-efe50ba04595" providerId="ADAL" clId="{B3200AE6-70B3-4317-ACF9-BF8236AC9896}" dt="2023-11-28T22:10:25.165" v="2170" actId="6549"/>
          <ac:spMkLst>
            <pc:docMk/>
            <pc:sldMk cId="1556783255" sldId="267"/>
            <ac:spMk id="3" creationId="{EE92BCF9-708F-434F-ACFF-F1C8D5912D52}"/>
          </ac:spMkLst>
        </pc:spChg>
        <pc:picChg chg="add mod">
          <ac:chgData name="Ingeborg Hoogenberg | The People Group" userId="41305442-37c7-4faa-9d6c-efe50ba04595" providerId="ADAL" clId="{B3200AE6-70B3-4317-ACF9-BF8236AC9896}" dt="2023-11-28T22:08:55.012" v="2154" actId="1076"/>
          <ac:picMkLst>
            <pc:docMk/>
            <pc:sldMk cId="1556783255" sldId="267"/>
            <ac:picMk id="4" creationId="{09B1AEA3-3CF9-E9A8-CC6F-A4D62F27C289}"/>
          </ac:picMkLst>
        </pc:picChg>
        <pc:picChg chg="add mod">
          <ac:chgData name="Ingeborg Hoogenberg | The People Group" userId="41305442-37c7-4faa-9d6c-efe50ba04595" providerId="ADAL" clId="{B3200AE6-70B3-4317-ACF9-BF8236AC9896}" dt="2023-11-28T22:10:20.090" v="2168" actId="14100"/>
          <ac:picMkLst>
            <pc:docMk/>
            <pc:sldMk cId="1556783255" sldId="267"/>
            <ac:picMk id="5" creationId="{CF6F4E7D-EAE3-3160-BD21-8A997B075FBA}"/>
          </ac:picMkLst>
        </pc:picChg>
      </pc:sldChg>
      <pc:sldChg chg="addSp delSp modSp add mod">
        <pc:chgData name="Ingeborg Hoogenberg | The People Group" userId="41305442-37c7-4faa-9d6c-efe50ba04595" providerId="ADAL" clId="{B3200AE6-70B3-4317-ACF9-BF8236AC9896}" dt="2023-11-28T22:14:29.044" v="2305" actId="14100"/>
        <pc:sldMkLst>
          <pc:docMk/>
          <pc:sldMk cId="2785059813" sldId="268"/>
        </pc:sldMkLst>
        <pc:spChg chg="mod">
          <ac:chgData name="Ingeborg Hoogenberg | The People Group" userId="41305442-37c7-4faa-9d6c-efe50ba04595" providerId="ADAL" clId="{B3200AE6-70B3-4317-ACF9-BF8236AC9896}" dt="2023-11-28T22:11:15.628" v="2181" actId="20577"/>
          <ac:spMkLst>
            <pc:docMk/>
            <pc:sldMk cId="2785059813" sldId="268"/>
            <ac:spMk id="2" creationId="{F2D67D96-7621-4B26-AA00-96CED3933400}"/>
          </ac:spMkLst>
        </pc:spChg>
        <pc:spChg chg="mod">
          <ac:chgData name="Ingeborg Hoogenberg | The People Group" userId="41305442-37c7-4faa-9d6c-efe50ba04595" providerId="ADAL" clId="{B3200AE6-70B3-4317-ACF9-BF8236AC9896}" dt="2023-11-28T22:14:29.044" v="2305" actId="14100"/>
          <ac:spMkLst>
            <pc:docMk/>
            <pc:sldMk cId="2785059813" sldId="268"/>
            <ac:spMk id="3" creationId="{EE92BCF9-708F-434F-ACFF-F1C8D5912D52}"/>
          </ac:spMkLst>
        </pc:spChg>
        <pc:picChg chg="del">
          <ac:chgData name="Ingeborg Hoogenberg | The People Group" userId="41305442-37c7-4faa-9d6c-efe50ba04595" providerId="ADAL" clId="{B3200AE6-70B3-4317-ACF9-BF8236AC9896}" dt="2023-11-28T22:11:21.131" v="2182" actId="478"/>
          <ac:picMkLst>
            <pc:docMk/>
            <pc:sldMk cId="2785059813" sldId="268"/>
            <ac:picMk id="4" creationId="{09B1AEA3-3CF9-E9A8-CC6F-A4D62F27C289}"/>
          </ac:picMkLst>
        </pc:picChg>
        <pc:picChg chg="del">
          <ac:chgData name="Ingeborg Hoogenberg | The People Group" userId="41305442-37c7-4faa-9d6c-efe50ba04595" providerId="ADAL" clId="{B3200AE6-70B3-4317-ACF9-BF8236AC9896}" dt="2023-11-28T22:11:22.252" v="2183" actId="478"/>
          <ac:picMkLst>
            <pc:docMk/>
            <pc:sldMk cId="2785059813" sldId="268"/>
            <ac:picMk id="5" creationId="{CF6F4E7D-EAE3-3160-BD21-8A997B075FBA}"/>
          </ac:picMkLst>
        </pc:picChg>
        <pc:picChg chg="add mod">
          <ac:chgData name="Ingeborg Hoogenberg | The People Group" userId="41305442-37c7-4faa-9d6c-efe50ba04595" providerId="ADAL" clId="{B3200AE6-70B3-4317-ACF9-BF8236AC9896}" dt="2023-11-28T22:14:21.555" v="2304" actId="1076"/>
          <ac:picMkLst>
            <pc:docMk/>
            <pc:sldMk cId="2785059813" sldId="268"/>
            <ac:picMk id="6" creationId="{E727347F-0D6C-0E38-7207-049FF097296C}"/>
          </ac:picMkLst>
        </pc:picChg>
      </pc:sldChg>
      <pc:sldChg chg="delSp modSp add mod">
        <pc:chgData name="Ingeborg Hoogenberg | The People Group" userId="41305442-37c7-4faa-9d6c-efe50ba04595" providerId="ADAL" clId="{B3200AE6-70B3-4317-ACF9-BF8236AC9896}" dt="2023-11-28T22:16:45.735" v="2345" actId="14100"/>
        <pc:sldMkLst>
          <pc:docMk/>
          <pc:sldMk cId="2859644413" sldId="269"/>
        </pc:sldMkLst>
        <pc:spChg chg="mod">
          <ac:chgData name="Ingeborg Hoogenberg | The People Group" userId="41305442-37c7-4faa-9d6c-efe50ba04595" providerId="ADAL" clId="{B3200AE6-70B3-4317-ACF9-BF8236AC9896}" dt="2023-11-28T22:15:37.779" v="2323" actId="20577"/>
          <ac:spMkLst>
            <pc:docMk/>
            <pc:sldMk cId="2859644413" sldId="269"/>
            <ac:spMk id="2" creationId="{F2D67D96-7621-4B26-AA00-96CED3933400}"/>
          </ac:spMkLst>
        </pc:spChg>
        <pc:spChg chg="mod">
          <ac:chgData name="Ingeborg Hoogenberg | The People Group" userId="41305442-37c7-4faa-9d6c-efe50ba04595" providerId="ADAL" clId="{B3200AE6-70B3-4317-ACF9-BF8236AC9896}" dt="2023-11-28T22:16:45.735" v="2345" actId="14100"/>
          <ac:spMkLst>
            <pc:docMk/>
            <pc:sldMk cId="2859644413" sldId="269"/>
            <ac:spMk id="3" creationId="{EE92BCF9-708F-434F-ACFF-F1C8D5912D52}"/>
          </ac:spMkLst>
        </pc:spChg>
        <pc:picChg chg="del">
          <ac:chgData name="Ingeborg Hoogenberg | The People Group" userId="41305442-37c7-4faa-9d6c-efe50ba04595" providerId="ADAL" clId="{B3200AE6-70B3-4317-ACF9-BF8236AC9896}" dt="2023-11-28T22:16:41.858" v="2344" actId="478"/>
          <ac:picMkLst>
            <pc:docMk/>
            <pc:sldMk cId="2859644413" sldId="269"/>
            <ac:picMk id="6" creationId="{E727347F-0D6C-0E38-7207-049FF097296C}"/>
          </ac:picMkLst>
        </pc:picChg>
      </pc:sldChg>
      <pc:sldChg chg="addSp modSp add mod">
        <pc:chgData name="Ingeborg Hoogenberg | The People Group" userId="41305442-37c7-4faa-9d6c-efe50ba04595" providerId="ADAL" clId="{B3200AE6-70B3-4317-ACF9-BF8236AC9896}" dt="2023-11-28T22:20:44.842" v="2409" actId="21"/>
        <pc:sldMkLst>
          <pc:docMk/>
          <pc:sldMk cId="2879378544" sldId="270"/>
        </pc:sldMkLst>
        <pc:spChg chg="mod">
          <ac:chgData name="Ingeborg Hoogenberg | The People Group" userId="41305442-37c7-4faa-9d6c-efe50ba04595" providerId="ADAL" clId="{B3200AE6-70B3-4317-ACF9-BF8236AC9896}" dt="2023-11-28T22:18:09.464" v="2352" actId="255"/>
          <ac:spMkLst>
            <pc:docMk/>
            <pc:sldMk cId="2879378544" sldId="270"/>
            <ac:spMk id="2" creationId="{F2D67D96-7621-4B26-AA00-96CED3933400}"/>
          </ac:spMkLst>
        </pc:spChg>
        <pc:spChg chg="mod">
          <ac:chgData name="Ingeborg Hoogenberg | The People Group" userId="41305442-37c7-4faa-9d6c-efe50ba04595" providerId="ADAL" clId="{B3200AE6-70B3-4317-ACF9-BF8236AC9896}" dt="2023-11-28T22:20:44.842" v="2409" actId="21"/>
          <ac:spMkLst>
            <pc:docMk/>
            <pc:sldMk cId="2879378544" sldId="270"/>
            <ac:spMk id="3" creationId="{EE92BCF9-708F-434F-ACFF-F1C8D5912D52}"/>
          </ac:spMkLst>
        </pc:spChg>
        <pc:picChg chg="add mod">
          <ac:chgData name="Ingeborg Hoogenberg | The People Group" userId="41305442-37c7-4faa-9d6c-efe50ba04595" providerId="ADAL" clId="{B3200AE6-70B3-4317-ACF9-BF8236AC9896}" dt="2023-11-28T22:19:38.502" v="2364" actId="1076"/>
          <ac:picMkLst>
            <pc:docMk/>
            <pc:sldMk cId="2879378544" sldId="270"/>
            <ac:picMk id="4" creationId="{DFD9BD4D-3E4D-CE6E-24BA-5DDAA96F972F}"/>
          </ac:picMkLst>
        </pc:picChg>
      </pc:sldChg>
      <pc:sldChg chg="addSp delSp modSp add mod">
        <pc:chgData name="Ingeborg Hoogenberg | The People Group" userId="41305442-37c7-4faa-9d6c-efe50ba04595" providerId="ADAL" clId="{B3200AE6-70B3-4317-ACF9-BF8236AC9896}" dt="2023-11-28T22:21:44.341" v="2420" actId="1076"/>
        <pc:sldMkLst>
          <pc:docMk/>
          <pc:sldMk cId="2820989953" sldId="271"/>
        </pc:sldMkLst>
        <pc:spChg chg="mod">
          <ac:chgData name="Ingeborg Hoogenberg | The People Group" userId="41305442-37c7-4faa-9d6c-efe50ba04595" providerId="ADAL" clId="{B3200AE6-70B3-4317-ACF9-BF8236AC9896}" dt="2023-11-28T22:20:57.123" v="2414" actId="20577"/>
          <ac:spMkLst>
            <pc:docMk/>
            <pc:sldMk cId="2820989953" sldId="271"/>
            <ac:spMk id="2" creationId="{F2D67D96-7621-4B26-AA00-96CED3933400}"/>
          </ac:spMkLst>
        </pc:spChg>
        <pc:spChg chg="mod">
          <ac:chgData name="Ingeborg Hoogenberg | The People Group" userId="41305442-37c7-4faa-9d6c-efe50ba04595" providerId="ADAL" clId="{B3200AE6-70B3-4317-ACF9-BF8236AC9896}" dt="2023-11-28T22:21:21.848" v="2417" actId="11"/>
          <ac:spMkLst>
            <pc:docMk/>
            <pc:sldMk cId="2820989953" sldId="271"/>
            <ac:spMk id="3" creationId="{EE92BCF9-708F-434F-ACFF-F1C8D5912D52}"/>
          </ac:spMkLst>
        </pc:spChg>
        <pc:picChg chg="del">
          <ac:chgData name="Ingeborg Hoogenberg | The People Group" userId="41305442-37c7-4faa-9d6c-efe50ba04595" providerId="ADAL" clId="{B3200AE6-70B3-4317-ACF9-BF8236AC9896}" dt="2023-11-28T22:21:24.761" v="2418" actId="478"/>
          <ac:picMkLst>
            <pc:docMk/>
            <pc:sldMk cId="2820989953" sldId="271"/>
            <ac:picMk id="4" creationId="{DFD9BD4D-3E4D-CE6E-24BA-5DDAA96F972F}"/>
          </ac:picMkLst>
        </pc:picChg>
        <pc:picChg chg="add mod">
          <ac:chgData name="Ingeborg Hoogenberg | The People Group" userId="41305442-37c7-4faa-9d6c-efe50ba04595" providerId="ADAL" clId="{B3200AE6-70B3-4317-ACF9-BF8236AC9896}" dt="2023-11-28T22:21:44.341" v="2420" actId="1076"/>
          <ac:picMkLst>
            <pc:docMk/>
            <pc:sldMk cId="2820989953" sldId="271"/>
            <ac:picMk id="5" creationId="{8779063E-32BF-F3D5-3DA9-B10D25CF7E72}"/>
          </ac:picMkLst>
        </pc:picChg>
      </pc:sldChg>
      <pc:sldChg chg="addSp delSp modSp add mod">
        <pc:chgData name="Ingeborg Hoogenberg | The People Group" userId="41305442-37c7-4faa-9d6c-efe50ba04595" providerId="ADAL" clId="{B3200AE6-70B3-4317-ACF9-BF8236AC9896}" dt="2023-11-28T22:23:55.237" v="2436" actId="1076"/>
        <pc:sldMkLst>
          <pc:docMk/>
          <pc:sldMk cId="2053534075" sldId="272"/>
        </pc:sldMkLst>
        <pc:spChg chg="mod">
          <ac:chgData name="Ingeborg Hoogenberg | The People Group" userId="41305442-37c7-4faa-9d6c-efe50ba04595" providerId="ADAL" clId="{B3200AE6-70B3-4317-ACF9-BF8236AC9896}" dt="2023-11-28T22:22:57.541" v="2425" actId="113"/>
          <ac:spMkLst>
            <pc:docMk/>
            <pc:sldMk cId="2053534075" sldId="272"/>
            <ac:spMk id="2" creationId="{F2D67D96-7621-4B26-AA00-96CED3933400}"/>
          </ac:spMkLst>
        </pc:spChg>
        <pc:spChg chg="mod">
          <ac:chgData name="Ingeborg Hoogenberg | The People Group" userId="41305442-37c7-4faa-9d6c-efe50ba04595" providerId="ADAL" clId="{B3200AE6-70B3-4317-ACF9-BF8236AC9896}" dt="2023-11-28T22:23:36.646" v="2434" actId="14100"/>
          <ac:spMkLst>
            <pc:docMk/>
            <pc:sldMk cId="2053534075" sldId="272"/>
            <ac:spMk id="3" creationId="{EE92BCF9-708F-434F-ACFF-F1C8D5912D52}"/>
          </ac:spMkLst>
        </pc:spChg>
        <pc:picChg chg="add mod">
          <ac:chgData name="Ingeborg Hoogenberg | The People Group" userId="41305442-37c7-4faa-9d6c-efe50ba04595" providerId="ADAL" clId="{B3200AE6-70B3-4317-ACF9-BF8236AC9896}" dt="2023-11-28T22:23:55.237" v="2436" actId="1076"/>
          <ac:picMkLst>
            <pc:docMk/>
            <pc:sldMk cId="2053534075" sldId="272"/>
            <ac:picMk id="4" creationId="{74DD837B-2E74-B13B-146E-78978D90D030}"/>
          </ac:picMkLst>
        </pc:picChg>
        <pc:picChg chg="del">
          <ac:chgData name="Ingeborg Hoogenberg | The People Group" userId="41305442-37c7-4faa-9d6c-efe50ba04595" providerId="ADAL" clId="{B3200AE6-70B3-4317-ACF9-BF8236AC9896}" dt="2023-11-28T22:23:01.465" v="2426" actId="478"/>
          <ac:picMkLst>
            <pc:docMk/>
            <pc:sldMk cId="2053534075" sldId="272"/>
            <ac:picMk id="5" creationId="{8779063E-32BF-F3D5-3DA9-B10D25CF7E72}"/>
          </ac:picMkLst>
        </pc:picChg>
      </pc:sldChg>
      <pc:sldChg chg="addSp delSp modSp add mod">
        <pc:chgData name="Ingeborg Hoogenberg | The People Group" userId="41305442-37c7-4faa-9d6c-efe50ba04595" providerId="ADAL" clId="{B3200AE6-70B3-4317-ACF9-BF8236AC9896}" dt="2023-11-28T22:28:43.451" v="2508" actId="1076"/>
        <pc:sldMkLst>
          <pc:docMk/>
          <pc:sldMk cId="2450742669" sldId="273"/>
        </pc:sldMkLst>
        <pc:spChg chg="mod">
          <ac:chgData name="Ingeborg Hoogenberg | The People Group" userId="41305442-37c7-4faa-9d6c-efe50ba04595" providerId="ADAL" clId="{B3200AE6-70B3-4317-ACF9-BF8236AC9896}" dt="2023-11-28T22:26:21.053" v="2476" actId="27636"/>
          <ac:spMkLst>
            <pc:docMk/>
            <pc:sldMk cId="2450742669" sldId="273"/>
            <ac:spMk id="2" creationId="{F2D67D96-7621-4B26-AA00-96CED3933400}"/>
          </ac:spMkLst>
        </pc:spChg>
        <pc:spChg chg="mod">
          <ac:chgData name="Ingeborg Hoogenberg | The People Group" userId="41305442-37c7-4faa-9d6c-efe50ba04595" providerId="ADAL" clId="{B3200AE6-70B3-4317-ACF9-BF8236AC9896}" dt="2023-11-28T22:28:35.635" v="2507" actId="27636"/>
          <ac:spMkLst>
            <pc:docMk/>
            <pc:sldMk cId="2450742669" sldId="273"/>
            <ac:spMk id="3" creationId="{EE92BCF9-708F-434F-ACFF-F1C8D5912D52}"/>
          </ac:spMkLst>
        </pc:spChg>
        <pc:picChg chg="del">
          <ac:chgData name="Ingeborg Hoogenberg | The People Group" userId="41305442-37c7-4faa-9d6c-efe50ba04595" providerId="ADAL" clId="{B3200AE6-70B3-4317-ACF9-BF8236AC9896}" dt="2023-11-28T22:25:11.968" v="2464" actId="478"/>
          <ac:picMkLst>
            <pc:docMk/>
            <pc:sldMk cId="2450742669" sldId="273"/>
            <ac:picMk id="4" creationId="{74DD837B-2E74-B13B-146E-78978D90D030}"/>
          </ac:picMkLst>
        </pc:picChg>
        <pc:picChg chg="add mod">
          <ac:chgData name="Ingeborg Hoogenberg | The People Group" userId="41305442-37c7-4faa-9d6c-efe50ba04595" providerId="ADAL" clId="{B3200AE6-70B3-4317-ACF9-BF8236AC9896}" dt="2023-11-28T22:28:43.451" v="2508" actId="1076"/>
          <ac:picMkLst>
            <pc:docMk/>
            <pc:sldMk cId="2450742669" sldId="273"/>
            <ac:picMk id="5" creationId="{D12784FA-F7EE-C6FE-CFF2-973F1B88E6D2}"/>
          </ac:picMkLst>
        </pc:picChg>
        <pc:picChg chg="add mod">
          <ac:chgData name="Ingeborg Hoogenberg | The People Group" userId="41305442-37c7-4faa-9d6c-efe50ba04595" providerId="ADAL" clId="{B3200AE6-70B3-4317-ACF9-BF8236AC9896}" dt="2023-11-28T22:28:30.568" v="2505" actId="1076"/>
          <ac:picMkLst>
            <pc:docMk/>
            <pc:sldMk cId="2450742669" sldId="273"/>
            <ac:picMk id="6" creationId="{D0C3BCDB-A0C6-B299-1E33-89C1CE0FBDA3}"/>
          </ac:picMkLst>
        </pc:picChg>
      </pc:sldChg>
      <pc:sldChg chg="addSp delSp modSp add mod">
        <pc:chgData name="Ingeborg Hoogenberg | The People Group" userId="41305442-37c7-4faa-9d6c-efe50ba04595" providerId="ADAL" clId="{B3200AE6-70B3-4317-ACF9-BF8236AC9896}" dt="2023-11-28T22:32:59.314" v="2552" actId="1076"/>
        <pc:sldMkLst>
          <pc:docMk/>
          <pc:sldMk cId="330054702" sldId="274"/>
        </pc:sldMkLst>
        <pc:spChg chg="mod">
          <ac:chgData name="Ingeborg Hoogenberg | The People Group" userId="41305442-37c7-4faa-9d6c-efe50ba04595" providerId="ADAL" clId="{B3200AE6-70B3-4317-ACF9-BF8236AC9896}" dt="2023-11-28T22:32:40.160" v="2550" actId="20577"/>
          <ac:spMkLst>
            <pc:docMk/>
            <pc:sldMk cId="330054702" sldId="274"/>
            <ac:spMk id="2" creationId="{F2D67D96-7621-4B26-AA00-96CED3933400}"/>
          </ac:spMkLst>
        </pc:spChg>
        <pc:spChg chg="del">
          <ac:chgData name="Ingeborg Hoogenberg | The People Group" userId="41305442-37c7-4faa-9d6c-efe50ba04595" providerId="ADAL" clId="{B3200AE6-70B3-4317-ACF9-BF8236AC9896}" dt="2023-11-28T22:30:11.387" v="2519" actId="478"/>
          <ac:spMkLst>
            <pc:docMk/>
            <pc:sldMk cId="330054702" sldId="274"/>
            <ac:spMk id="3" creationId="{EE92BCF9-708F-434F-ACFF-F1C8D5912D52}"/>
          </ac:spMkLst>
        </pc:spChg>
        <pc:spChg chg="add del mod">
          <ac:chgData name="Ingeborg Hoogenberg | The People Group" userId="41305442-37c7-4faa-9d6c-efe50ba04595" providerId="ADAL" clId="{B3200AE6-70B3-4317-ACF9-BF8236AC9896}" dt="2023-11-28T22:30:27.144" v="2524" actId="478"/>
          <ac:spMkLst>
            <pc:docMk/>
            <pc:sldMk cId="330054702" sldId="274"/>
            <ac:spMk id="7" creationId="{535F8C73-AE15-4256-672F-5838D9CE4395}"/>
          </ac:spMkLst>
        </pc:spChg>
        <pc:picChg chg="del">
          <ac:chgData name="Ingeborg Hoogenberg | The People Group" userId="41305442-37c7-4faa-9d6c-efe50ba04595" providerId="ADAL" clId="{B3200AE6-70B3-4317-ACF9-BF8236AC9896}" dt="2023-11-28T22:30:20.664" v="2522" actId="478"/>
          <ac:picMkLst>
            <pc:docMk/>
            <pc:sldMk cId="330054702" sldId="274"/>
            <ac:picMk id="5" creationId="{D12784FA-F7EE-C6FE-CFF2-973F1B88E6D2}"/>
          </ac:picMkLst>
        </pc:picChg>
        <pc:picChg chg="del">
          <ac:chgData name="Ingeborg Hoogenberg | The People Group" userId="41305442-37c7-4faa-9d6c-efe50ba04595" providerId="ADAL" clId="{B3200AE6-70B3-4317-ACF9-BF8236AC9896}" dt="2023-11-28T22:30:15.752" v="2520" actId="478"/>
          <ac:picMkLst>
            <pc:docMk/>
            <pc:sldMk cId="330054702" sldId="274"/>
            <ac:picMk id="6" creationId="{D0C3BCDB-A0C6-B299-1E33-89C1CE0FBDA3}"/>
          </ac:picMkLst>
        </pc:picChg>
        <pc:picChg chg="add mod">
          <ac:chgData name="Ingeborg Hoogenberg | The People Group" userId="41305442-37c7-4faa-9d6c-efe50ba04595" providerId="ADAL" clId="{B3200AE6-70B3-4317-ACF9-BF8236AC9896}" dt="2023-11-28T22:31:53.376" v="2537" actId="1076"/>
          <ac:picMkLst>
            <pc:docMk/>
            <pc:sldMk cId="330054702" sldId="274"/>
            <ac:picMk id="8" creationId="{C7A82287-BE63-F5F5-0F2F-B8901BDEE2F4}"/>
          </ac:picMkLst>
        </pc:picChg>
        <pc:picChg chg="add mod">
          <ac:chgData name="Ingeborg Hoogenberg | The People Group" userId="41305442-37c7-4faa-9d6c-efe50ba04595" providerId="ADAL" clId="{B3200AE6-70B3-4317-ACF9-BF8236AC9896}" dt="2023-11-28T22:32:59.314" v="2552" actId="1076"/>
          <ac:picMkLst>
            <pc:docMk/>
            <pc:sldMk cId="330054702" sldId="274"/>
            <ac:picMk id="9" creationId="{B586D979-6A2B-7668-6026-66E87EFDFF21}"/>
          </ac:picMkLst>
        </pc:picChg>
      </pc:sldChg>
      <pc:sldChg chg="addSp delSp modSp add mod">
        <pc:chgData name="Ingeborg Hoogenberg | The People Group" userId="41305442-37c7-4faa-9d6c-efe50ba04595" providerId="ADAL" clId="{B3200AE6-70B3-4317-ACF9-BF8236AC9896}" dt="2023-11-28T22:35:22.130" v="2571" actId="1076"/>
        <pc:sldMkLst>
          <pc:docMk/>
          <pc:sldMk cId="985126441" sldId="275"/>
        </pc:sldMkLst>
        <pc:spChg chg="mod">
          <ac:chgData name="Ingeborg Hoogenberg | The People Group" userId="41305442-37c7-4faa-9d6c-efe50ba04595" providerId="ADAL" clId="{B3200AE6-70B3-4317-ACF9-BF8236AC9896}" dt="2023-11-28T22:35:18.800" v="2570" actId="20577"/>
          <ac:spMkLst>
            <pc:docMk/>
            <pc:sldMk cId="985126441" sldId="275"/>
            <ac:spMk id="2" creationId="{F2D67D96-7621-4B26-AA00-96CED3933400}"/>
          </ac:spMkLst>
        </pc:spChg>
        <pc:picChg chg="add mod">
          <ac:chgData name="Ingeborg Hoogenberg | The People Group" userId="41305442-37c7-4faa-9d6c-efe50ba04595" providerId="ADAL" clId="{B3200AE6-70B3-4317-ACF9-BF8236AC9896}" dt="2023-11-28T22:35:22.130" v="2571" actId="1076"/>
          <ac:picMkLst>
            <pc:docMk/>
            <pc:sldMk cId="985126441" sldId="275"/>
            <ac:picMk id="3" creationId="{4DEDC260-BA0A-63A8-C20B-022973BF0137}"/>
          </ac:picMkLst>
        </pc:picChg>
        <pc:picChg chg="del">
          <ac:chgData name="Ingeborg Hoogenberg | The People Group" userId="41305442-37c7-4faa-9d6c-efe50ba04595" providerId="ADAL" clId="{B3200AE6-70B3-4317-ACF9-BF8236AC9896}" dt="2023-11-28T22:33:29.736" v="2561" actId="478"/>
          <ac:picMkLst>
            <pc:docMk/>
            <pc:sldMk cId="985126441" sldId="275"/>
            <ac:picMk id="8" creationId="{C7A82287-BE63-F5F5-0F2F-B8901BDEE2F4}"/>
          </ac:picMkLst>
        </pc:picChg>
        <pc:picChg chg="del">
          <ac:chgData name="Ingeborg Hoogenberg | The People Group" userId="41305442-37c7-4faa-9d6c-efe50ba04595" providerId="ADAL" clId="{B3200AE6-70B3-4317-ACF9-BF8236AC9896}" dt="2023-11-28T22:33:32.031" v="2562" actId="478"/>
          <ac:picMkLst>
            <pc:docMk/>
            <pc:sldMk cId="985126441" sldId="275"/>
            <ac:picMk id="9" creationId="{B586D979-6A2B-7668-6026-66E87EFDFF21}"/>
          </ac:picMkLst>
        </pc:picChg>
      </pc:sldChg>
      <pc:sldChg chg="addSp delSp modSp add mod">
        <pc:chgData name="Ingeborg Hoogenberg | The People Group" userId="41305442-37c7-4faa-9d6c-efe50ba04595" providerId="ADAL" clId="{B3200AE6-70B3-4317-ACF9-BF8236AC9896}" dt="2023-11-29T06:12:09.355" v="2639" actId="20577"/>
        <pc:sldMkLst>
          <pc:docMk/>
          <pc:sldMk cId="1868877309" sldId="276"/>
        </pc:sldMkLst>
        <pc:spChg chg="mod">
          <ac:chgData name="Ingeborg Hoogenberg | The People Group" userId="41305442-37c7-4faa-9d6c-efe50ba04595" providerId="ADAL" clId="{B3200AE6-70B3-4317-ACF9-BF8236AC9896}" dt="2023-11-29T06:12:09.355" v="2639" actId="20577"/>
          <ac:spMkLst>
            <pc:docMk/>
            <pc:sldMk cId="1868877309" sldId="276"/>
            <ac:spMk id="2" creationId="{F2D67D96-7621-4B26-AA00-96CED3933400}"/>
          </ac:spMkLst>
        </pc:spChg>
        <pc:picChg chg="del">
          <ac:chgData name="Ingeborg Hoogenberg | The People Group" userId="41305442-37c7-4faa-9d6c-efe50ba04595" providerId="ADAL" clId="{B3200AE6-70B3-4317-ACF9-BF8236AC9896}" dt="2023-11-28T22:36:28.663" v="2579" actId="478"/>
          <ac:picMkLst>
            <pc:docMk/>
            <pc:sldMk cId="1868877309" sldId="276"/>
            <ac:picMk id="3" creationId="{4DEDC260-BA0A-63A8-C20B-022973BF0137}"/>
          </ac:picMkLst>
        </pc:picChg>
        <pc:picChg chg="add mod">
          <ac:chgData name="Ingeborg Hoogenberg | The People Group" userId="41305442-37c7-4faa-9d6c-efe50ba04595" providerId="ADAL" clId="{B3200AE6-70B3-4317-ACF9-BF8236AC9896}" dt="2023-11-28T22:37:29.415" v="2587" actId="1076"/>
          <ac:picMkLst>
            <pc:docMk/>
            <pc:sldMk cId="1868877309" sldId="276"/>
            <ac:picMk id="4" creationId="{02D9A933-FF8D-9E3D-7160-BB49E2E9A89D}"/>
          </ac:picMkLst>
        </pc:picChg>
        <pc:picChg chg="add mod">
          <ac:chgData name="Ingeborg Hoogenberg | The People Group" userId="41305442-37c7-4faa-9d6c-efe50ba04595" providerId="ADAL" clId="{B3200AE6-70B3-4317-ACF9-BF8236AC9896}" dt="2023-11-28T22:39:36.486" v="2606" actId="1076"/>
          <ac:picMkLst>
            <pc:docMk/>
            <pc:sldMk cId="1868877309" sldId="276"/>
            <ac:picMk id="5" creationId="{D0214219-C58E-3C66-B79E-CE7D10892DC0}"/>
          </ac:picMkLst>
        </pc:picChg>
        <pc:picChg chg="add mod">
          <ac:chgData name="Ingeborg Hoogenberg | The People Group" userId="41305442-37c7-4faa-9d6c-efe50ba04595" providerId="ADAL" clId="{B3200AE6-70B3-4317-ACF9-BF8236AC9896}" dt="2023-11-28T22:39:58.726" v="2608" actId="1076"/>
          <ac:picMkLst>
            <pc:docMk/>
            <pc:sldMk cId="1868877309" sldId="276"/>
            <ac:picMk id="6" creationId="{3080C642-5D17-FA46-DE3C-F0E4770664D0}"/>
          </ac:picMkLst>
        </pc:picChg>
        <pc:picChg chg="add mod">
          <ac:chgData name="Ingeborg Hoogenberg | The People Group" userId="41305442-37c7-4faa-9d6c-efe50ba04595" providerId="ADAL" clId="{B3200AE6-70B3-4317-ACF9-BF8236AC9896}" dt="2023-11-28T22:40:32.313" v="2612" actId="1076"/>
          <ac:picMkLst>
            <pc:docMk/>
            <pc:sldMk cId="1868877309" sldId="276"/>
            <ac:picMk id="7" creationId="{C56FB67B-A5B9-99BC-AE17-452D72B2A096}"/>
          </ac:picMkLst>
        </pc:picChg>
        <pc:picChg chg="add mod">
          <ac:chgData name="Ingeborg Hoogenberg | The People Group" userId="41305442-37c7-4faa-9d6c-efe50ba04595" providerId="ADAL" clId="{B3200AE6-70B3-4317-ACF9-BF8236AC9896}" dt="2023-11-28T22:40:53.727" v="2614" actId="1076"/>
          <ac:picMkLst>
            <pc:docMk/>
            <pc:sldMk cId="1868877309" sldId="276"/>
            <ac:picMk id="8" creationId="{B40DFE44-0A5B-DB4D-7483-E170F55ACEC6}"/>
          </ac:picMkLst>
        </pc:picChg>
        <pc:picChg chg="add mod">
          <ac:chgData name="Ingeborg Hoogenberg | The People Group" userId="41305442-37c7-4faa-9d6c-efe50ba04595" providerId="ADAL" clId="{B3200AE6-70B3-4317-ACF9-BF8236AC9896}" dt="2023-11-28T22:41:18.486" v="2617" actId="1076"/>
          <ac:picMkLst>
            <pc:docMk/>
            <pc:sldMk cId="1868877309" sldId="276"/>
            <ac:picMk id="9" creationId="{9EFCD439-CB22-A401-48F0-B8CAD8972CAC}"/>
          </ac:picMkLst>
        </pc:picChg>
      </pc:sldChg>
      <pc:sldChg chg="addSp delSp modSp add mod">
        <pc:chgData name="Ingeborg Hoogenberg | The People Group" userId="41305442-37c7-4faa-9d6c-efe50ba04595" providerId="ADAL" clId="{B3200AE6-70B3-4317-ACF9-BF8236AC9896}" dt="2023-11-29T06:20:24.590" v="2759" actId="20577"/>
        <pc:sldMkLst>
          <pc:docMk/>
          <pc:sldMk cId="2589461693" sldId="277"/>
        </pc:sldMkLst>
        <pc:spChg chg="mod">
          <ac:chgData name="Ingeborg Hoogenberg | The People Group" userId="41305442-37c7-4faa-9d6c-efe50ba04595" providerId="ADAL" clId="{B3200AE6-70B3-4317-ACF9-BF8236AC9896}" dt="2023-11-29T06:20:24.590" v="2759" actId="20577"/>
          <ac:spMkLst>
            <pc:docMk/>
            <pc:sldMk cId="2589461693" sldId="277"/>
            <ac:spMk id="2" creationId="{F2D67D96-7621-4B26-AA00-96CED3933400}"/>
          </ac:spMkLst>
        </pc:spChg>
        <pc:spChg chg="add mod">
          <ac:chgData name="Ingeborg Hoogenberg | The People Group" userId="41305442-37c7-4faa-9d6c-efe50ba04595" providerId="ADAL" clId="{B3200AE6-70B3-4317-ACF9-BF8236AC9896}" dt="2023-11-29T06:17:22.854" v="2710" actId="255"/>
          <ac:spMkLst>
            <pc:docMk/>
            <pc:sldMk cId="2589461693" sldId="277"/>
            <ac:spMk id="10" creationId="{7F3F5614-2451-EC51-56D3-35A052A61295}"/>
          </ac:spMkLst>
        </pc:spChg>
        <pc:picChg chg="add mod">
          <ac:chgData name="Ingeborg Hoogenberg | The People Group" userId="41305442-37c7-4faa-9d6c-efe50ba04595" providerId="ADAL" clId="{B3200AE6-70B3-4317-ACF9-BF8236AC9896}" dt="2023-11-29T06:18:04.084" v="2717" actId="1076"/>
          <ac:picMkLst>
            <pc:docMk/>
            <pc:sldMk cId="2589461693" sldId="277"/>
            <ac:picMk id="3" creationId="{5C8E5B16-D203-5E55-1EA4-508D6B4AE8BD}"/>
          </ac:picMkLst>
        </pc:picChg>
        <pc:picChg chg="del">
          <ac:chgData name="Ingeborg Hoogenberg | The People Group" userId="41305442-37c7-4faa-9d6c-efe50ba04595" providerId="ADAL" clId="{B3200AE6-70B3-4317-ACF9-BF8236AC9896}" dt="2023-11-29T06:13:38.338" v="2654" actId="478"/>
          <ac:picMkLst>
            <pc:docMk/>
            <pc:sldMk cId="2589461693" sldId="277"/>
            <ac:picMk id="4" creationId="{02D9A933-FF8D-9E3D-7160-BB49E2E9A89D}"/>
          </ac:picMkLst>
        </pc:picChg>
        <pc:picChg chg="del">
          <ac:chgData name="Ingeborg Hoogenberg | The People Group" userId="41305442-37c7-4faa-9d6c-efe50ba04595" providerId="ADAL" clId="{B3200AE6-70B3-4317-ACF9-BF8236AC9896}" dt="2023-11-29T06:13:39.582" v="2655" actId="478"/>
          <ac:picMkLst>
            <pc:docMk/>
            <pc:sldMk cId="2589461693" sldId="277"/>
            <ac:picMk id="5" creationId="{D0214219-C58E-3C66-B79E-CE7D10892DC0}"/>
          </ac:picMkLst>
        </pc:picChg>
        <pc:picChg chg="del">
          <ac:chgData name="Ingeborg Hoogenberg | The People Group" userId="41305442-37c7-4faa-9d6c-efe50ba04595" providerId="ADAL" clId="{B3200AE6-70B3-4317-ACF9-BF8236AC9896}" dt="2023-11-29T06:13:40.423" v="2656" actId="478"/>
          <ac:picMkLst>
            <pc:docMk/>
            <pc:sldMk cId="2589461693" sldId="277"/>
            <ac:picMk id="6" creationId="{3080C642-5D17-FA46-DE3C-F0E4770664D0}"/>
          </ac:picMkLst>
        </pc:picChg>
        <pc:picChg chg="del">
          <ac:chgData name="Ingeborg Hoogenberg | The People Group" userId="41305442-37c7-4faa-9d6c-efe50ba04595" providerId="ADAL" clId="{B3200AE6-70B3-4317-ACF9-BF8236AC9896}" dt="2023-11-29T06:13:41.310" v="2657" actId="478"/>
          <ac:picMkLst>
            <pc:docMk/>
            <pc:sldMk cId="2589461693" sldId="277"/>
            <ac:picMk id="7" creationId="{C56FB67B-A5B9-99BC-AE17-452D72B2A096}"/>
          </ac:picMkLst>
        </pc:picChg>
        <pc:picChg chg="del">
          <ac:chgData name="Ingeborg Hoogenberg | The People Group" userId="41305442-37c7-4faa-9d6c-efe50ba04595" providerId="ADAL" clId="{B3200AE6-70B3-4317-ACF9-BF8236AC9896}" dt="2023-11-29T06:13:42.294" v="2658" actId="478"/>
          <ac:picMkLst>
            <pc:docMk/>
            <pc:sldMk cId="2589461693" sldId="277"/>
            <ac:picMk id="8" creationId="{B40DFE44-0A5B-DB4D-7483-E170F55ACEC6}"/>
          </ac:picMkLst>
        </pc:picChg>
        <pc:picChg chg="del">
          <ac:chgData name="Ingeborg Hoogenberg | The People Group" userId="41305442-37c7-4faa-9d6c-efe50ba04595" providerId="ADAL" clId="{B3200AE6-70B3-4317-ACF9-BF8236AC9896}" dt="2023-11-29T06:13:46.854" v="2659" actId="478"/>
          <ac:picMkLst>
            <pc:docMk/>
            <pc:sldMk cId="2589461693" sldId="277"/>
            <ac:picMk id="9" creationId="{9EFCD439-CB22-A401-48F0-B8CAD8972CAC}"/>
          </ac:picMkLst>
        </pc:picChg>
        <pc:picChg chg="add mod">
          <ac:chgData name="Ingeborg Hoogenberg | The People Group" userId="41305442-37c7-4faa-9d6c-efe50ba04595" providerId="ADAL" clId="{B3200AE6-70B3-4317-ACF9-BF8236AC9896}" dt="2023-11-29T06:18:48.069" v="2728" actId="1076"/>
          <ac:picMkLst>
            <pc:docMk/>
            <pc:sldMk cId="2589461693" sldId="277"/>
            <ac:picMk id="11" creationId="{6BEA0585-C58E-E720-2B8D-67FFA3F57F40}"/>
          </ac:picMkLst>
        </pc:picChg>
      </pc:sldChg>
      <pc:sldChg chg="delSp modSp add del mod">
        <pc:chgData name="Ingeborg Hoogenberg | The People Group" userId="41305442-37c7-4faa-9d6c-efe50ba04595" providerId="ADAL" clId="{B3200AE6-70B3-4317-ACF9-BF8236AC9896}" dt="2023-11-29T06:28:54.501" v="2829" actId="2696"/>
        <pc:sldMkLst>
          <pc:docMk/>
          <pc:sldMk cId="3686927876" sldId="278"/>
        </pc:sldMkLst>
        <pc:spChg chg="mod">
          <ac:chgData name="Ingeborg Hoogenberg | The People Group" userId="41305442-37c7-4faa-9d6c-efe50ba04595" providerId="ADAL" clId="{B3200AE6-70B3-4317-ACF9-BF8236AC9896}" dt="2023-11-29T06:24:44.702" v="2801" actId="12"/>
          <ac:spMkLst>
            <pc:docMk/>
            <pc:sldMk cId="3686927876" sldId="278"/>
            <ac:spMk id="2" creationId="{F2D67D96-7621-4B26-AA00-96CED3933400}"/>
          </ac:spMkLst>
        </pc:spChg>
        <pc:spChg chg="mod">
          <ac:chgData name="Ingeborg Hoogenberg | The People Group" userId="41305442-37c7-4faa-9d6c-efe50ba04595" providerId="ADAL" clId="{B3200AE6-70B3-4317-ACF9-BF8236AC9896}" dt="2023-11-29T06:19:31.734" v="2739" actId="20577"/>
          <ac:spMkLst>
            <pc:docMk/>
            <pc:sldMk cId="3686927876" sldId="278"/>
            <ac:spMk id="10" creationId="{7F3F5614-2451-EC51-56D3-35A052A61295}"/>
          </ac:spMkLst>
        </pc:spChg>
        <pc:picChg chg="del">
          <ac:chgData name="Ingeborg Hoogenberg | The People Group" userId="41305442-37c7-4faa-9d6c-efe50ba04595" providerId="ADAL" clId="{B3200AE6-70B3-4317-ACF9-BF8236AC9896}" dt="2023-11-29T06:19:36.445" v="2740" actId="478"/>
          <ac:picMkLst>
            <pc:docMk/>
            <pc:sldMk cId="3686927876" sldId="278"/>
            <ac:picMk id="3" creationId="{5C8E5B16-D203-5E55-1EA4-508D6B4AE8BD}"/>
          </ac:picMkLst>
        </pc:picChg>
        <pc:picChg chg="del">
          <ac:chgData name="Ingeborg Hoogenberg | The People Group" userId="41305442-37c7-4faa-9d6c-efe50ba04595" providerId="ADAL" clId="{B3200AE6-70B3-4317-ACF9-BF8236AC9896}" dt="2023-11-29T06:19:37.773" v="2741" actId="478"/>
          <ac:picMkLst>
            <pc:docMk/>
            <pc:sldMk cId="3686927876" sldId="278"/>
            <ac:picMk id="11" creationId="{6BEA0585-C58E-E720-2B8D-67FFA3F57F40}"/>
          </ac:picMkLst>
        </pc:picChg>
      </pc:sldChg>
      <pc:sldChg chg="add del">
        <pc:chgData name="Ingeborg Hoogenberg | The People Group" userId="41305442-37c7-4faa-9d6c-efe50ba04595" providerId="ADAL" clId="{B3200AE6-70B3-4317-ACF9-BF8236AC9896}" dt="2023-11-29T06:46:41.033" v="3089" actId="2696"/>
        <pc:sldMkLst>
          <pc:docMk/>
          <pc:sldMk cId="1035063091" sldId="279"/>
        </pc:sldMkLst>
      </pc:sldChg>
      <pc:sldChg chg="delSp modSp add mod">
        <pc:chgData name="Ingeborg Hoogenberg | The People Group" userId="41305442-37c7-4faa-9d6c-efe50ba04595" providerId="ADAL" clId="{B3200AE6-70B3-4317-ACF9-BF8236AC9896}" dt="2023-11-29T06:30:58.708" v="2845" actId="478"/>
        <pc:sldMkLst>
          <pc:docMk/>
          <pc:sldMk cId="4208942760" sldId="280"/>
        </pc:sldMkLst>
        <pc:spChg chg="mod">
          <ac:chgData name="Ingeborg Hoogenberg | The People Group" userId="41305442-37c7-4faa-9d6c-efe50ba04595" providerId="ADAL" clId="{B3200AE6-70B3-4317-ACF9-BF8236AC9896}" dt="2023-11-29T06:30:09.738" v="2838" actId="20577"/>
          <ac:spMkLst>
            <pc:docMk/>
            <pc:sldMk cId="4208942760" sldId="280"/>
            <ac:spMk id="3" creationId="{00000000-0000-0000-0000-000000000000}"/>
          </ac:spMkLst>
        </pc:spChg>
        <pc:spChg chg="mod">
          <ac:chgData name="Ingeborg Hoogenberg | The People Group" userId="41305442-37c7-4faa-9d6c-efe50ba04595" providerId="ADAL" clId="{B3200AE6-70B3-4317-ACF9-BF8236AC9896}" dt="2023-11-29T06:30:36.467" v="2842" actId="11"/>
          <ac:spMkLst>
            <pc:docMk/>
            <pc:sldMk cId="4208942760" sldId="280"/>
            <ac:spMk id="4" creationId="{00000000-0000-0000-0000-000000000000}"/>
          </ac:spMkLst>
        </pc:spChg>
        <pc:spChg chg="del">
          <ac:chgData name="Ingeborg Hoogenberg | The People Group" userId="41305442-37c7-4faa-9d6c-efe50ba04595" providerId="ADAL" clId="{B3200AE6-70B3-4317-ACF9-BF8236AC9896}" dt="2023-11-29T06:30:58.708" v="2845" actId="478"/>
          <ac:spMkLst>
            <pc:docMk/>
            <pc:sldMk cId="4208942760" sldId="280"/>
            <ac:spMk id="5" creationId="{F9D55150-CE6C-32AF-21D4-85302BF6F113}"/>
          </ac:spMkLst>
        </pc:spChg>
        <pc:picChg chg="del">
          <ac:chgData name="Ingeborg Hoogenberg | The People Group" userId="41305442-37c7-4faa-9d6c-efe50ba04595" providerId="ADAL" clId="{B3200AE6-70B3-4317-ACF9-BF8236AC9896}" dt="2023-11-29T06:30:44.890" v="2843" actId="478"/>
          <ac:picMkLst>
            <pc:docMk/>
            <pc:sldMk cId="4208942760" sldId="280"/>
            <ac:picMk id="2" creationId="{214D0D2F-D8B4-407D-E5C8-A6FBCEF215FA}"/>
          </ac:picMkLst>
        </pc:picChg>
        <pc:picChg chg="del">
          <ac:chgData name="Ingeborg Hoogenberg | The People Group" userId="41305442-37c7-4faa-9d6c-efe50ba04595" providerId="ADAL" clId="{B3200AE6-70B3-4317-ACF9-BF8236AC9896}" dt="2023-11-29T06:30:45.850" v="2844" actId="478"/>
          <ac:picMkLst>
            <pc:docMk/>
            <pc:sldMk cId="4208942760" sldId="280"/>
            <ac:picMk id="6" creationId="{EC22C8E0-3AD7-2CDD-9A0C-C7CF0670167E}"/>
          </ac:picMkLst>
        </pc:picChg>
      </pc:sldChg>
      <pc:sldChg chg="addSp modSp add mod">
        <pc:chgData name="Ingeborg Hoogenberg | The People Group" userId="41305442-37c7-4faa-9d6c-efe50ba04595" providerId="ADAL" clId="{B3200AE6-70B3-4317-ACF9-BF8236AC9896}" dt="2023-11-29T06:32:39.822" v="2859" actId="1076"/>
        <pc:sldMkLst>
          <pc:docMk/>
          <pc:sldMk cId="1559109023" sldId="281"/>
        </pc:sldMkLst>
        <pc:spChg chg="mod">
          <ac:chgData name="Ingeborg Hoogenberg | The People Group" userId="41305442-37c7-4faa-9d6c-efe50ba04595" providerId="ADAL" clId="{B3200AE6-70B3-4317-ACF9-BF8236AC9896}" dt="2023-11-29T06:31:50.088" v="2855"/>
          <ac:spMkLst>
            <pc:docMk/>
            <pc:sldMk cId="1559109023" sldId="281"/>
            <ac:spMk id="3" creationId="{00000000-0000-0000-0000-000000000000}"/>
          </ac:spMkLst>
        </pc:spChg>
        <pc:spChg chg="mod">
          <ac:chgData name="Ingeborg Hoogenberg | The People Group" userId="41305442-37c7-4faa-9d6c-efe50ba04595" providerId="ADAL" clId="{B3200AE6-70B3-4317-ACF9-BF8236AC9896}" dt="2023-11-29T06:32:14.453" v="2857"/>
          <ac:spMkLst>
            <pc:docMk/>
            <pc:sldMk cId="1559109023" sldId="281"/>
            <ac:spMk id="4" creationId="{00000000-0000-0000-0000-000000000000}"/>
          </ac:spMkLst>
        </pc:spChg>
        <pc:picChg chg="add mod">
          <ac:chgData name="Ingeborg Hoogenberg | The People Group" userId="41305442-37c7-4faa-9d6c-efe50ba04595" providerId="ADAL" clId="{B3200AE6-70B3-4317-ACF9-BF8236AC9896}" dt="2023-11-29T06:32:39.822" v="2859" actId="1076"/>
          <ac:picMkLst>
            <pc:docMk/>
            <pc:sldMk cId="1559109023" sldId="281"/>
            <ac:picMk id="2" creationId="{4270C9E9-1384-8D71-C9A8-4E6CBFB9D162}"/>
          </ac:picMkLst>
        </pc:picChg>
      </pc:sldChg>
      <pc:sldChg chg="addSp delSp modSp add mod">
        <pc:chgData name="Ingeborg Hoogenberg | The People Group" userId="41305442-37c7-4faa-9d6c-efe50ba04595" providerId="ADAL" clId="{B3200AE6-70B3-4317-ACF9-BF8236AC9896}" dt="2023-11-29T06:36:05.684" v="2892" actId="1076"/>
        <pc:sldMkLst>
          <pc:docMk/>
          <pc:sldMk cId="3191517336" sldId="282"/>
        </pc:sldMkLst>
        <pc:spChg chg="mod">
          <ac:chgData name="Ingeborg Hoogenberg | The People Group" userId="41305442-37c7-4faa-9d6c-efe50ba04595" providerId="ADAL" clId="{B3200AE6-70B3-4317-ACF9-BF8236AC9896}" dt="2023-11-29T06:35:44.962" v="2887" actId="1076"/>
          <ac:spMkLst>
            <pc:docMk/>
            <pc:sldMk cId="3191517336" sldId="282"/>
            <ac:spMk id="3" creationId="{00000000-0000-0000-0000-000000000000}"/>
          </ac:spMkLst>
        </pc:spChg>
        <pc:spChg chg="mod">
          <ac:chgData name="Ingeborg Hoogenberg | The People Group" userId="41305442-37c7-4faa-9d6c-efe50ba04595" providerId="ADAL" clId="{B3200AE6-70B3-4317-ACF9-BF8236AC9896}" dt="2023-11-29T06:35:59.360" v="2891" actId="27636"/>
          <ac:spMkLst>
            <pc:docMk/>
            <pc:sldMk cId="3191517336" sldId="282"/>
            <ac:spMk id="4" creationId="{00000000-0000-0000-0000-000000000000}"/>
          </ac:spMkLst>
        </pc:spChg>
        <pc:picChg chg="del">
          <ac:chgData name="Ingeborg Hoogenberg | The People Group" userId="41305442-37c7-4faa-9d6c-efe50ba04595" providerId="ADAL" clId="{B3200AE6-70B3-4317-ACF9-BF8236AC9896}" dt="2023-11-29T06:32:55.618" v="2865" actId="478"/>
          <ac:picMkLst>
            <pc:docMk/>
            <pc:sldMk cId="3191517336" sldId="282"/>
            <ac:picMk id="2" creationId="{4270C9E9-1384-8D71-C9A8-4E6CBFB9D162}"/>
          </ac:picMkLst>
        </pc:picChg>
        <pc:picChg chg="add mod">
          <ac:chgData name="Ingeborg Hoogenberg | The People Group" userId="41305442-37c7-4faa-9d6c-efe50ba04595" providerId="ADAL" clId="{B3200AE6-70B3-4317-ACF9-BF8236AC9896}" dt="2023-11-29T06:36:05.684" v="2892" actId="1076"/>
          <ac:picMkLst>
            <pc:docMk/>
            <pc:sldMk cId="3191517336" sldId="282"/>
            <ac:picMk id="5" creationId="{2C0A3FDE-097B-3ACF-05A8-828C42BD4864}"/>
          </ac:picMkLst>
        </pc:picChg>
      </pc:sldChg>
      <pc:sldChg chg="addSp delSp modSp add mod">
        <pc:chgData name="Ingeborg Hoogenberg | The People Group" userId="41305442-37c7-4faa-9d6c-efe50ba04595" providerId="ADAL" clId="{B3200AE6-70B3-4317-ACF9-BF8236AC9896}" dt="2023-11-29T06:39:35.169" v="2924" actId="2710"/>
        <pc:sldMkLst>
          <pc:docMk/>
          <pc:sldMk cId="2772941945" sldId="283"/>
        </pc:sldMkLst>
        <pc:spChg chg="add mod">
          <ac:chgData name="Ingeborg Hoogenberg | The People Group" userId="41305442-37c7-4faa-9d6c-efe50ba04595" providerId="ADAL" clId="{B3200AE6-70B3-4317-ACF9-BF8236AC9896}" dt="2023-11-29T06:38:46.809" v="2920" actId="20577"/>
          <ac:spMkLst>
            <pc:docMk/>
            <pc:sldMk cId="2772941945" sldId="283"/>
            <ac:spMk id="2" creationId="{688F0FAE-764A-00B2-BEAD-BAD795630DDE}"/>
          </ac:spMkLst>
        </pc:spChg>
        <pc:spChg chg="mod">
          <ac:chgData name="Ingeborg Hoogenberg | The People Group" userId="41305442-37c7-4faa-9d6c-efe50ba04595" providerId="ADAL" clId="{B3200AE6-70B3-4317-ACF9-BF8236AC9896}" dt="2023-11-29T06:38:33.241" v="2908" actId="1076"/>
          <ac:spMkLst>
            <pc:docMk/>
            <pc:sldMk cId="2772941945" sldId="283"/>
            <ac:spMk id="3" creationId="{00000000-0000-0000-0000-000000000000}"/>
          </ac:spMkLst>
        </pc:spChg>
        <pc:spChg chg="mod">
          <ac:chgData name="Ingeborg Hoogenberg | The People Group" userId="41305442-37c7-4faa-9d6c-efe50ba04595" providerId="ADAL" clId="{B3200AE6-70B3-4317-ACF9-BF8236AC9896}" dt="2023-11-29T06:38:03.604" v="2906" actId="14100"/>
          <ac:spMkLst>
            <pc:docMk/>
            <pc:sldMk cId="2772941945" sldId="283"/>
            <ac:spMk id="4" creationId="{00000000-0000-0000-0000-000000000000}"/>
          </ac:spMkLst>
        </pc:spChg>
        <pc:spChg chg="add mod">
          <ac:chgData name="Ingeborg Hoogenberg | The People Group" userId="41305442-37c7-4faa-9d6c-efe50ba04595" providerId="ADAL" clId="{B3200AE6-70B3-4317-ACF9-BF8236AC9896}" dt="2023-11-29T06:39:35.169" v="2924" actId="2710"/>
          <ac:spMkLst>
            <pc:docMk/>
            <pc:sldMk cId="2772941945" sldId="283"/>
            <ac:spMk id="6" creationId="{BEE0604A-13F4-CF96-BC1F-0703721E18BF}"/>
          </ac:spMkLst>
        </pc:spChg>
        <pc:picChg chg="del">
          <ac:chgData name="Ingeborg Hoogenberg | The People Group" userId="41305442-37c7-4faa-9d6c-efe50ba04595" providerId="ADAL" clId="{B3200AE6-70B3-4317-ACF9-BF8236AC9896}" dt="2023-11-29T06:37:00.961" v="2901" actId="478"/>
          <ac:picMkLst>
            <pc:docMk/>
            <pc:sldMk cId="2772941945" sldId="283"/>
            <ac:picMk id="5" creationId="{2C0A3FDE-097B-3ACF-05A8-828C42BD4864}"/>
          </ac:picMkLst>
        </pc:picChg>
      </pc:sldChg>
      <pc:sldChg chg="delSp modSp add mod">
        <pc:chgData name="Ingeborg Hoogenberg | The People Group" userId="41305442-37c7-4faa-9d6c-efe50ba04595" providerId="ADAL" clId="{B3200AE6-70B3-4317-ACF9-BF8236AC9896}" dt="2023-11-29T06:41:37.745" v="2975" actId="20577"/>
        <pc:sldMkLst>
          <pc:docMk/>
          <pc:sldMk cId="764821378" sldId="284"/>
        </pc:sldMkLst>
        <pc:spChg chg="del">
          <ac:chgData name="Ingeborg Hoogenberg | The People Group" userId="41305442-37c7-4faa-9d6c-efe50ba04595" providerId="ADAL" clId="{B3200AE6-70B3-4317-ACF9-BF8236AC9896}" dt="2023-11-29T06:40:26.336" v="2936" actId="478"/>
          <ac:spMkLst>
            <pc:docMk/>
            <pc:sldMk cId="764821378" sldId="284"/>
            <ac:spMk id="2" creationId="{688F0FAE-764A-00B2-BEAD-BAD795630DDE}"/>
          </ac:spMkLst>
        </pc:spChg>
        <pc:spChg chg="mod">
          <ac:chgData name="Ingeborg Hoogenberg | The People Group" userId="41305442-37c7-4faa-9d6c-efe50ba04595" providerId="ADAL" clId="{B3200AE6-70B3-4317-ACF9-BF8236AC9896}" dt="2023-11-29T06:40:21.329" v="2935" actId="20577"/>
          <ac:spMkLst>
            <pc:docMk/>
            <pc:sldMk cId="764821378" sldId="284"/>
            <ac:spMk id="3" creationId="{00000000-0000-0000-0000-000000000000}"/>
          </ac:spMkLst>
        </pc:spChg>
        <pc:spChg chg="mod">
          <ac:chgData name="Ingeborg Hoogenberg | The People Group" userId="41305442-37c7-4faa-9d6c-efe50ba04595" providerId="ADAL" clId="{B3200AE6-70B3-4317-ACF9-BF8236AC9896}" dt="2023-11-29T06:41:37.745" v="2975" actId="20577"/>
          <ac:spMkLst>
            <pc:docMk/>
            <pc:sldMk cId="764821378" sldId="284"/>
            <ac:spMk id="4" creationId="{00000000-0000-0000-0000-000000000000}"/>
          </ac:spMkLst>
        </pc:spChg>
        <pc:spChg chg="del">
          <ac:chgData name="Ingeborg Hoogenberg | The People Group" userId="41305442-37c7-4faa-9d6c-efe50ba04595" providerId="ADAL" clId="{B3200AE6-70B3-4317-ACF9-BF8236AC9896}" dt="2023-11-29T06:40:30.128" v="2937" actId="478"/>
          <ac:spMkLst>
            <pc:docMk/>
            <pc:sldMk cId="764821378" sldId="284"/>
            <ac:spMk id="6" creationId="{BEE0604A-13F4-CF96-BC1F-0703721E18BF}"/>
          </ac:spMkLst>
        </pc:spChg>
      </pc:sldChg>
      <pc:sldChg chg="modSp add mod">
        <pc:chgData name="Ingeborg Hoogenberg | The People Group" userId="41305442-37c7-4faa-9d6c-efe50ba04595" providerId="ADAL" clId="{B3200AE6-70B3-4317-ACF9-BF8236AC9896}" dt="2023-11-29T06:43:16.478" v="2996" actId="2710"/>
        <pc:sldMkLst>
          <pc:docMk/>
          <pc:sldMk cId="2154405764" sldId="285"/>
        </pc:sldMkLst>
        <pc:spChg chg="mod">
          <ac:chgData name="Ingeborg Hoogenberg | The People Group" userId="41305442-37c7-4faa-9d6c-efe50ba04595" providerId="ADAL" clId="{B3200AE6-70B3-4317-ACF9-BF8236AC9896}" dt="2023-11-29T06:42:45.513" v="2994" actId="20577"/>
          <ac:spMkLst>
            <pc:docMk/>
            <pc:sldMk cId="2154405764" sldId="285"/>
            <ac:spMk id="3" creationId="{00000000-0000-0000-0000-000000000000}"/>
          </ac:spMkLst>
        </pc:spChg>
        <pc:spChg chg="mod">
          <ac:chgData name="Ingeborg Hoogenberg | The People Group" userId="41305442-37c7-4faa-9d6c-efe50ba04595" providerId="ADAL" clId="{B3200AE6-70B3-4317-ACF9-BF8236AC9896}" dt="2023-11-29T06:43:16.478" v="2996" actId="2710"/>
          <ac:spMkLst>
            <pc:docMk/>
            <pc:sldMk cId="2154405764" sldId="285"/>
            <ac:spMk id="4" creationId="{00000000-0000-0000-0000-000000000000}"/>
          </ac:spMkLst>
        </pc:spChg>
      </pc:sldChg>
      <pc:sldChg chg="modSp add mod">
        <pc:chgData name="Ingeborg Hoogenberg | The People Group" userId="41305442-37c7-4faa-9d6c-efe50ba04595" providerId="ADAL" clId="{B3200AE6-70B3-4317-ACF9-BF8236AC9896}" dt="2023-11-29T06:44:49.967" v="3007" actId="2710"/>
        <pc:sldMkLst>
          <pc:docMk/>
          <pc:sldMk cId="1814407478" sldId="286"/>
        </pc:sldMkLst>
        <pc:spChg chg="mod">
          <ac:chgData name="Ingeborg Hoogenberg | The People Group" userId="41305442-37c7-4faa-9d6c-efe50ba04595" providerId="ADAL" clId="{B3200AE6-70B3-4317-ACF9-BF8236AC9896}" dt="2023-11-29T06:44:18.045" v="3005" actId="27636"/>
          <ac:spMkLst>
            <pc:docMk/>
            <pc:sldMk cId="1814407478" sldId="286"/>
            <ac:spMk id="3" creationId="{00000000-0000-0000-0000-000000000000}"/>
          </ac:spMkLst>
        </pc:spChg>
        <pc:spChg chg="mod">
          <ac:chgData name="Ingeborg Hoogenberg | The People Group" userId="41305442-37c7-4faa-9d6c-efe50ba04595" providerId="ADAL" clId="{B3200AE6-70B3-4317-ACF9-BF8236AC9896}" dt="2023-11-29T06:44:49.967" v="3007" actId="2710"/>
          <ac:spMkLst>
            <pc:docMk/>
            <pc:sldMk cId="1814407478" sldId="286"/>
            <ac:spMk id="4" creationId="{00000000-0000-0000-0000-000000000000}"/>
          </ac:spMkLst>
        </pc:spChg>
      </pc:sldChg>
      <pc:sldChg chg="modSp add mod">
        <pc:chgData name="Ingeborg Hoogenberg | The People Group" userId="41305442-37c7-4faa-9d6c-efe50ba04595" providerId="ADAL" clId="{B3200AE6-70B3-4317-ACF9-BF8236AC9896}" dt="2023-11-29T06:46:19.015" v="3088" actId="255"/>
        <pc:sldMkLst>
          <pc:docMk/>
          <pc:sldMk cId="4212952993" sldId="287"/>
        </pc:sldMkLst>
        <pc:spChg chg="mod">
          <ac:chgData name="Ingeborg Hoogenberg | The People Group" userId="41305442-37c7-4faa-9d6c-efe50ba04595" providerId="ADAL" clId="{B3200AE6-70B3-4317-ACF9-BF8236AC9896}" dt="2023-11-29T06:45:28.736" v="3018" actId="20577"/>
          <ac:spMkLst>
            <pc:docMk/>
            <pc:sldMk cId="4212952993" sldId="287"/>
            <ac:spMk id="3" creationId="{00000000-0000-0000-0000-000000000000}"/>
          </ac:spMkLst>
        </pc:spChg>
        <pc:spChg chg="mod">
          <ac:chgData name="Ingeborg Hoogenberg | The People Group" userId="41305442-37c7-4faa-9d6c-efe50ba04595" providerId="ADAL" clId="{B3200AE6-70B3-4317-ACF9-BF8236AC9896}" dt="2023-11-29T06:46:19.015" v="3088" actId="255"/>
          <ac:spMkLst>
            <pc:docMk/>
            <pc:sldMk cId="4212952993" sldId="287"/>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11055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83450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2132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95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75268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04ACEF-3E76-49A4-AC18-DFE6F516D658}" type="datetimeFigureOut">
              <a:rPr lang="nl-NL" smtClean="0"/>
              <a:t>29-11-2023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5568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C04ACEF-3E76-49A4-AC18-DFE6F516D658}" type="datetimeFigureOut">
              <a:rPr lang="nl-NL" smtClean="0"/>
              <a:t>29-11-2023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631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C04ACEF-3E76-49A4-AC18-DFE6F516D658}" type="datetimeFigureOut">
              <a:rPr lang="nl-NL" smtClean="0"/>
              <a:t>29-11-2023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527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4ACEF-3E76-49A4-AC18-DFE6F516D658}" type="datetimeFigureOut">
              <a:rPr lang="nl-NL" smtClean="0"/>
              <a:t>29-11-2023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3665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29-11-2023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92311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29-11-2023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7171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4ACEF-3E76-49A4-AC18-DFE6F516D658}" type="datetimeFigureOut">
              <a:rPr lang="nl-NL" smtClean="0"/>
              <a:t>29-11-2023</a:t>
            </a:fld>
            <a:endParaRPr lang="nl-N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46D6A-C2BE-4067-8FC4-637A1A5C9B57}" type="slidenum">
              <a:rPr lang="nl-NL" smtClean="0"/>
              <a:t>‹nr.›</a:t>
            </a:fld>
            <a:endParaRPr lang="nl-NL"/>
          </a:p>
        </p:txBody>
      </p:sp>
    </p:spTree>
    <p:extLst>
      <p:ext uri="{BB962C8B-B14F-4D97-AF65-F5344CB8AC3E}">
        <p14:creationId xmlns:p14="http://schemas.microsoft.com/office/powerpoint/2010/main" val="334269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eodata.nationaalgeoregister.nl/kadastralekaart/wfs/v4_0?service=WFS&amp;version=2.0&amp;request=GetCapabilities" TargetMode="External"/><Relationship Id="rId2" Type="http://schemas.openxmlformats.org/officeDocument/2006/relationships/hyperlink" Target="https://service.pdok.nl/lv/bag/wfs/v2_0?request=getCapabilities&amp;service=WF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asisregistraties.arcgisonline.nl/arcgis/rest/services/DKK/DKKv4/FeatureServer" TargetMode="External"/><Relationship Id="rId2" Type="http://schemas.openxmlformats.org/officeDocument/2006/relationships/hyperlink" Target="https://basisregistraties.arcgisonline.nl/arcgis/rest/services/BAG/BAGv3/FeatureServe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service.pdok.nl/lv/bag/wfs/v2_0?request=getCapabilities&amp;service=WFS" TargetMode="External"/><Relationship Id="rId2" Type="http://schemas.openxmlformats.org/officeDocument/2006/relationships/hyperlink" Target="https://service.pdok.nl/hwh/luchtfotorgb/wms/v1_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3457" y="1450731"/>
            <a:ext cx="10075178" cy="1250340"/>
          </a:xfrm>
          <a:noFill/>
        </p:spPr>
        <p:txBody>
          <a:bodyPr>
            <a:noAutofit/>
          </a:bodyPr>
          <a:lstStyle/>
          <a:p>
            <a:r>
              <a:rPr lang="nl-NL" sz="6600" dirty="0">
                <a:latin typeface="Arial Black" panose="020B0A04020102020204" pitchFamily="34" charset="0"/>
              </a:rPr>
              <a:t>MicroStation 2023</a:t>
            </a:r>
          </a:p>
        </p:txBody>
      </p:sp>
      <p:sp>
        <p:nvSpPr>
          <p:cNvPr id="3" name="Ondertitel 2"/>
          <p:cNvSpPr>
            <a:spLocks noGrp="1"/>
          </p:cNvSpPr>
          <p:nvPr>
            <p:ph type="subTitle" idx="1"/>
          </p:nvPr>
        </p:nvSpPr>
        <p:spPr>
          <a:xfrm>
            <a:off x="2667000" y="2933822"/>
            <a:ext cx="6858000" cy="1655762"/>
          </a:xfrm>
          <a:noFill/>
        </p:spPr>
        <p:txBody>
          <a:bodyPr/>
          <a:lstStyle/>
          <a:p>
            <a:r>
              <a:rPr lang="nl-NL" dirty="0">
                <a:latin typeface="Arial Black" panose="020B0A04020102020204" pitchFamily="34" charset="0"/>
              </a:rPr>
              <a:t>Update of nieuwe versie?</a:t>
            </a:r>
          </a:p>
        </p:txBody>
      </p:sp>
    </p:spTree>
    <p:extLst>
      <p:ext uri="{BB962C8B-B14F-4D97-AF65-F5344CB8AC3E}">
        <p14:creationId xmlns:p14="http://schemas.microsoft.com/office/powerpoint/2010/main" val="267710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9" y="2385635"/>
            <a:ext cx="10888910" cy="4107444"/>
          </a:xfrm>
        </p:spPr>
        <p:txBody>
          <a:bodyPr>
            <a:normAutofit lnSpcReduction="10000"/>
          </a:bodyPr>
          <a:lstStyle/>
          <a:p>
            <a:pPr marL="0" indent="0">
              <a:buNone/>
            </a:pPr>
            <a:r>
              <a:rPr lang="nl-NL" sz="1800" dirty="0"/>
              <a:t>Je vindt deze workflow linksboven in je scherm:</a:t>
            </a:r>
            <a:br>
              <a:rPr lang="nl-NL" sz="1800" dirty="0"/>
            </a:br>
            <a:br>
              <a:rPr lang="nl-NL" sz="1800" dirty="0"/>
            </a:br>
            <a:endParaRPr lang="nl-NL" sz="1800" dirty="0"/>
          </a:p>
          <a:p>
            <a:pPr marL="0" indent="0">
              <a:buNone/>
            </a:pPr>
            <a:r>
              <a:rPr lang="nl-NL" sz="1800" dirty="0"/>
              <a:t> </a:t>
            </a:r>
          </a:p>
          <a:p>
            <a:pPr marL="0" indent="0">
              <a:buNone/>
            </a:pPr>
            <a:endParaRPr lang="nl-NL" sz="1800" dirty="0"/>
          </a:p>
          <a:p>
            <a:pPr marL="0" indent="0">
              <a:buNone/>
            </a:pPr>
            <a:r>
              <a:rPr lang="nl-NL" sz="1800" dirty="0"/>
              <a:t>Een workflow is een setje tabbladen met daarop groepen iconen. </a:t>
            </a:r>
          </a:p>
          <a:p>
            <a:r>
              <a:rPr lang="nl-NL" sz="1800" dirty="0" err="1"/>
              <a:t>Drawing</a:t>
            </a:r>
            <a:r>
              <a:rPr lang="nl-NL" sz="1800" dirty="0"/>
              <a:t> is de standaard MicroStation-workflow.</a:t>
            </a:r>
          </a:p>
          <a:p>
            <a:r>
              <a:rPr lang="nl-NL" sz="1800" dirty="0"/>
              <a:t>General is een weergave die lijkt op die van </a:t>
            </a:r>
            <a:r>
              <a:rPr lang="nl-NL" sz="1800" dirty="0" err="1"/>
              <a:t>AutoCAD</a:t>
            </a:r>
            <a:r>
              <a:rPr lang="nl-NL" sz="1800" dirty="0"/>
              <a:t>.</a:t>
            </a:r>
          </a:p>
          <a:p>
            <a:r>
              <a:rPr lang="nl-NL" sz="1800" dirty="0" err="1"/>
              <a:t>Task</a:t>
            </a:r>
            <a:r>
              <a:rPr lang="nl-NL" sz="1800" dirty="0"/>
              <a:t> </a:t>
            </a:r>
            <a:r>
              <a:rPr lang="nl-NL" sz="1800" dirty="0" err="1"/>
              <a:t>Navigation</a:t>
            </a:r>
            <a:r>
              <a:rPr lang="nl-NL" sz="1800" dirty="0"/>
              <a:t> is een vereenvoudigde workflow met de mogelijkheid om</a:t>
            </a:r>
            <a:br>
              <a:rPr lang="nl-NL" sz="1800" dirty="0"/>
            </a:br>
            <a:r>
              <a:rPr lang="nl-NL" sz="1800" dirty="0"/>
              <a:t>(net als vroeger bij de </a:t>
            </a:r>
            <a:r>
              <a:rPr lang="nl-NL" sz="1800" dirty="0" err="1"/>
              <a:t>tasks</a:t>
            </a:r>
            <a:r>
              <a:rPr lang="nl-NL" sz="1800" dirty="0"/>
              <a:t>) een andere groep tabbladen te kiezen. </a:t>
            </a:r>
            <a:br>
              <a:rPr lang="nl-NL" sz="1800" dirty="0"/>
            </a:br>
            <a:r>
              <a:rPr lang="nl-NL" sz="1800" dirty="0"/>
              <a:t>Je kiest die door op het knopje naast het vakje van de workflow te klikken:</a:t>
            </a:r>
          </a:p>
          <a:p>
            <a:pPr marL="0" indent="0">
              <a:buNone/>
            </a:pPr>
            <a:endParaRPr lang="nl-NL" sz="1800" dirty="0"/>
          </a:p>
          <a:p>
            <a:pPr marL="0" indent="0">
              <a:buNone/>
            </a:pPr>
            <a:r>
              <a:rPr lang="nl-NL" sz="1800" dirty="0"/>
              <a:t> </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GeoSpatial</a:t>
            </a:r>
            <a:r>
              <a:rPr lang="nl-NL" dirty="0"/>
              <a:t> Context Workflow (5)</a:t>
            </a:r>
          </a:p>
        </p:txBody>
      </p:sp>
      <p:pic>
        <p:nvPicPr>
          <p:cNvPr id="4" name="Afbeelding 3">
            <a:extLst>
              <a:ext uri="{FF2B5EF4-FFF2-40B4-BE49-F238E27FC236}">
                <a16:creationId xmlns:a16="http://schemas.microsoft.com/office/drawing/2014/main" id="{09B1AEA3-3CF9-E9A8-CC6F-A4D62F27C289}"/>
              </a:ext>
            </a:extLst>
          </p:cNvPr>
          <p:cNvPicPr>
            <a:picLocks noChangeAspect="1"/>
          </p:cNvPicPr>
          <p:nvPr/>
        </p:nvPicPr>
        <p:blipFill>
          <a:blip r:embed="rId2"/>
          <a:stretch>
            <a:fillRect/>
          </a:stretch>
        </p:blipFill>
        <p:spPr>
          <a:xfrm>
            <a:off x="1154905" y="2744576"/>
            <a:ext cx="2097206" cy="1133954"/>
          </a:xfrm>
          <a:prstGeom prst="rect">
            <a:avLst/>
          </a:prstGeom>
        </p:spPr>
      </p:pic>
      <p:pic>
        <p:nvPicPr>
          <p:cNvPr id="5" name="Afbeelding 4">
            <a:extLst>
              <a:ext uri="{FF2B5EF4-FFF2-40B4-BE49-F238E27FC236}">
                <a16:creationId xmlns:a16="http://schemas.microsoft.com/office/drawing/2014/main" id="{CF6F4E7D-EAE3-3160-BD21-8A997B075FBA}"/>
              </a:ext>
            </a:extLst>
          </p:cNvPr>
          <p:cNvPicPr>
            <a:picLocks noChangeAspect="1"/>
          </p:cNvPicPr>
          <p:nvPr/>
        </p:nvPicPr>
        <p:blipFill>
          <a:blip r:embed="rId3"/>
          <a:stretch>
            <a:fillRect/>
          </a:stretch>
        </p:blipFill>
        <p:spPr>
          <a:xfrm>
            <a:off x="8045042" y="3032351"/>
            <a:ext cx="4146958" cy="3759191"/>
          </a:xfrm>
          <a:prstGeom prst="rect">
            <a:avLst/>
          </a:prstGeom>
        </p:spPr>
      </p:pic>
    </p:spTree>
    <p:extLst>
      <p:ext uri="{BB962C8B-B14F-4D97-AF65-F5344CB8AC3E}">
        <p14:creationId xmlns:p14="http://schemas.microsoft.com/office/powerpoint/2010/main" val="155678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8" y="2385635"/>
            <a:ext cx="8086987" cy="4107444"/>
          </a:xfrm>
        </p:spPr>
        <p:txBody>
          <a:bodyPr>
            <a:normAutofit/>
          </a:bodyPr>
          <a:lstStyle/>
          <a:p>
            <a:pPr marL="342900" indent="-342900">
              <a:buFont typeface="+mj-lt"/>
              <a:buAutoNum type="arabicPeriod"/>
            </a:pPr>
            <a:r>
              <a:rPr lang="nl-NL" sz="1800" dirty="0"/>
              <a:t>Je kunt nu een maximaal aantal elementen instellen dat weergegeven kan worden in het </a:t>
            </a:r>
            <a:r>
              <a:rPr lang="nl-NL" sz="1800" dirty="0" err="1"/>
              <a:t>Properties</a:t>
            </a:r>
            <a:r>
              <a:rPr lang="nl-NL" sz="1800" dirty="0"/>
              <a:t> scherm. Je kunt die instelling vinden bij de ‘Explorer </a:t>
            </a:r>
            <a:r>
              <a:rPr lang="nl-NL" sz="1800" dirty="0" err="1"/>
              <a:t>Settings</a:t>
            </a:r>
            <a:r>
              <a:rPr lang="nl-NL" sz="1800" dirty="0"/>
              <a:t>’ (File tab &gt; </a:t>
            </a:r>
            <a:r>
              <a:rPr lang="nl-NL" sz="1800" dirty="0" err="1"/>
              <a:t>Settings</a:t>
            </a:r>
            <a:r>
              <a:rPr lang="nl-NL" sz="1800" dirty="0"/>
              <a:t> &gt; User)</a:t>
            </a:r>
          </a:p>
          <a:p>
            <a:pPr marL="342900" indent="-342900">
              <a:buFont typeface="+mj-lt"/>
              <a:buAutoNum type="arabicPeriod"/>
            </a:pPr>
            <a:r>
              <a:rPr lang="nl-NL" sz="1800" dirty="0"/>
              <a:t>Je kunt nu ook de eigenschappen van tekststijlen bekijken (én aanpassen) via het </a:t>
            </a:r>
            <a:r>
              <a:rPr lang="nl-NL" sz="1800" dirty="0" err="1"/>
              <a:t>Properties</a:t>
            </a:r>
            <a:r>
              <a:rPr lang="nl-NL" sz="1800" dirty="0"/>
              <a:t> scherm. Hiervoor open je het </a:t>
            </a:r>
            <a:r>
              <a:rPr lang="nl-NL" sz="1800" dirty="0" err="1"/>
              <a:t>Properties</a:t>
            </a:r>
            <a:r>
              <a:rPr lang="nl-NL" sz="1800" dirty="0"/>
              <a:t> scherm en daarna open je het scherm van de tekststijlen. Selecteer de tekststijl die je wilt zien in het </a:t>
            </a:r>
            <a:r>
              <a:rPr lang="nl-NL" sz="1800" dirty="0" err="1"/>
              <a:t>Properties</a:t>
            </a:r>
            <a:r>
              <a:rPr lang="nl-NL" sz="1800" dirty="0"/>
              <a:t> scherm en deze wordt zichtbaar. Daarna kun je het tekststijlenscherm weer sluiten en de tekststijl blijft zichtbaar in je </a:t>
            </a:r>
            <a:r>
              <a:rPr lang="nl-NL" sz="1800" dirty="0" err="1"/>
              <a:t>Properties</a:t>
            </a:r>
            <a:r>
              <a:rPr lang="nl-NL" sz="1800" dirty="0"/>
              <a:t> scherm. </a:t>
            </a:r>
          </a:p>
          <a:p>
            <a:pPr marL="342900" indent="-342900">
              <a:buFont typeface="+mj-lt"/>
              <a:buAutoNum type="arabicPeriod"/>
            </a:pPr>
            <a:r>
              <a:rPr lang="nl-NL" sz="1800" dirty="0"/>
              <a:t>Hetzelfde kun je ook doen voor andere stijlen, models, </a:t>
            </a:r>
            <a:r>
              <a:rPr lang="nl-NL" sz="1800" dirty="0" err="1"/>
              <a:t>references</a:t>
            </a:r>
            <a:r>
              <a:rPr lang="nl-NL" sz="1800" dirty="0"/>
              <a:t> etc.</a:t>
            </a:r>
          </a:p>
          <a:p>
            <a:pPr marL="0" indent="0">
              <a:buNone/>
            </a:pPr>
            <a:endParaRPr lang="nl-NL" sz="1800" dirty="0"/>
          </a:p>
          <a:p>
            <a:pPr marL="0" indent="0">
              <a:buNone/>
            </a:pPr>
            <a:r>
              <a:rPr lang="nl-NL" sz="1800" dirty="0"/>
              <a:t> </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Properties</a:t>
            </a:r>
            <a:endParaRPr lang="nl-NL" dirty="0"/>
          </a:p>
        </p:txBody>
      </p:sp>
      <p:pic>
        <p:nvPicPr>
          <p:cNvPr id="6" name="Afbeelding 5">
            <a:extLst>
              <a:ext uri="{FF2B5EF4-FFF2-40B4-BE49-F238E27FC236}">
                <a16:creationId xmlns:a16="http://schemas.microsoft.com/office/drawing/2014/main" id="{E727347F-0D6C-0E38-7207-049FF0972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885" y="1928064"/>
            <a:ext cx="2943225" cy="4565015"/>
          </a:xfrm>
          <a:prstGeom prst="rect">
            <a:avLst/>
          </a:prstGeom>
        </p:spPr>
      </p:pic>
    </p:spTree>
    <p:extLst>
      <p:ext uri="{BB962C8B-B14F-4D97-AF65-F5344CB8AC3E}">
        <p14:creationId xmlns:p14="http://schemas.microsoft.com/office/powerpoint/2010/main" val="278505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8" y="2385635"/>
            <a:ext cx="10614491" cy="4107444"/>
          </a:xfrm>
        </p:spPr>
        <p:txBody>
          <a:bodyPr>
            <a:normAutofit/>
          </a:bodyPr>
          <a:lstStyle/>
          <a:p>
            <a:pPr marL="0" indent="0">
              <a:buNone/>
            </a:pPr>
            <a:r>
              <a:rPr lang="nl-NL" sz="1800" dirty="0"/>
              <a:t>Deze optie is geliefd onder de (voormalig) </a:t>
            </a:r>
            <a:r>
              <a:rPr lang="nl-NL" sz="1800" dirty="0" err="1"/>
              <a:t>AutoCAD</a:t>
            </a:r>
            <a:r>
              <a:rPr lang="nl-NL" sz="1800" dirty="0"/>
              <a:t>-gebruikers. Deze instelling zit (al heel lang) in de ‘User </a:t>
            </a:r>
            <a:r>
              <a:rPr lang="nl-NL" sz="1800" dirty="0" err="1"/>
              <a:t>Preferences</a:t>
            </a:r>
            <a:r>
              <a:rPr lang="nl-NL" sz="1800" dirty="0"/>
              <a:t>’ en zorgt ervoor dat je door het drukken op de </a:t>
            </a:r>
            <a:r>
              <a:rPr lang="nl-NL" sz="1800" dirty="0" err="1"/>
              <a:t>Esc</a:t>
            </a:r>
            <a:r>
              <a:rPr lang="nl-NL" sz="1800" dirty="0"/>
              <a:t>-toets het actieve commando afbreekt en ‘Element </a:t>
            </a:r>
            <a:r>
              <a:rPr lang="nl-NL" sz="1800" dirty="0" err="1"/>
              <a:t>Selection</a:t>
            </a:r>
            <a:r>
              <a:rPr lang="nl-NL" sz="1800" dirty="0"/>
              <a:t>’ actief maakt. Je moet die zelf instellen.</a:t>
            </a:r>
          </a:p>
          <a:p>
            <a:pPr marL="0" indent="0">
              <a:buNone/>
            </a:pPr>
            <a:r>
              <a:rPr lang="nl-NL" sz="1800" dirty="0"/>
              <a:t>Door de variabele MS_WORKMODE op ‘DWG’ te zetten (in plaats van ‘DGN’) wordt deze setting altijd aangezet. </a:t>
            </a:r>
          </a:p>
          <a:p>
            <a:pPr marL="0" indent="0">
              <a:buNone/>
            </a:pPr>
            <a:r>
              <a:rPr lang="nl-NL" sz="1800" dirty="0"/>
              <a:t>Dit is een beetje raar, want door de MS_WORKMODE op DWG te zetten wordt de standaard </a:t>
            </a:r>
            <a:r>
              <a:rPr lang="nl-NL" sz="1800" dirty="0" err="1"/>
              <a:t>Workmode</a:t>
            </a:r>
            <a:r>
              <a:rPr lang="nl-NL" sz="1800" dirty="0"/>
              <a:t> DWG. Ook als je een MicroStation-bestand opent. De DWG </a:t>
            </a:r>
            <a:r>
              <a:rPr lang="nl-NL" sz="1800" dirty="0" err="1"/>
              <a:t>workmode</a:t>
            </a:r>
            <a:r>
              <a:rPr lang="nl-NL" sz="1800" dirty="0"/>
              <a:t> zet een aantal zaken uit die in </a:t>
            </a:r>
            <a:r>
              <a:rPr lang="nl-NL" sz="1800" dirty="0" err="1"/>
              <a:t>AutoCAD</a:t>
            </a:r>
            <a:r>
              <a:rPr lang="nl-NL" sz="1800" dirty="0"/>
              <a:t> niet mogelijk is (Priority, aangepaste </a:t>
            </a:r>
            <a:r>
              <a:rPr lang="nl-NL" sz="1800" dirty="0" err="1"/>
              <a:t>colortables</a:t>
            </a:r>
            <a:r>
              <a:rPr lang="nl-NL" sz="1800" dirty="0"/>
              <a:t> etc.). Deze dingen zijn bij het openen van een DGN wel beschikbaar (ondanks de DWG </a:t>
            </a:r>
            <a:r>
              <a:rPr lang="nl-NL" sz="1800" dirty="0" err="1"/>
              <a:t>workmode</a:t>
            </a:r>
            <a:r>
              <a:rPr lang="nl-NL" sz="1800" dirty="0"/>
              <a:t>).</a:t>
            </a:r>
          </a:p>
          <a:p>
            <a:pPr marL="0" indent="0">
              <a:buNone/>
            </a:pPr>
            <a:r>
              <a:rPr lang="nl-NL" sz="1800" dirty="0"/>
              <a:t>Het lijkt mij een zeer omslachtige manier om de setting ‘</a:t>
            </a:r>
            <a:r>
              <a:rPr lang="nl-NL" sz="1800" dirty="0" err="1"/>
              <a:t>Esc</a:t>
            </a:r>
            <a:r>
              <a:rPr lang="nl-NL" sz="1800" dirty="0"/>
              <a:t> </a:t>
            </a:r>
            <a:r>
              <a:rPr lang="nl-NL" sz="1800" dirty="0" err="1"/>
              <a:t>exits</a:t>
            </a:r>
            <a:r>
              <a:rPr lang="nl-NL" sz="1800" dirty="0"/>
              <a:t> </a:t>
            </a:r>
            <a:r>
              <a:rPr lang="nl-NL" sz="1800" dirty="0" err="1"/>
              <a:t>command</a:t>
            </a:r>
            <a:r>
              <a:rPr lang="nl-NL" sz="1800" dirty="0"/>
              <a:t>’ aan te zetten.</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Esc</a:t>
            </a:r>
            <a:r>
              <a:rPr lang="nl-NL" dirty="0"/>
              <a:t> </a:t>
            </a:r>
            <a:r>
              <a:rPr lang="nl-NL" dirty="0" err="1"/>
              <a:t>exits</a:t>
            </a:r>
            <a:r>
              <a:rPr lang="nl-NL" dirty="0"/>
              <a:t> </a:t>
            </a:r>
            <a:r>
              <a:rPr lang="nl-NL" dirty="0" err="1"/>
              <a:t>command</a:t>
            </a:r>
            <a:endParaRPr lang="nl-NL" dirty="0"/>
          </a:p>
        </p:txBody>
      </p:sp>
    </p:spTree>
    <p:extLst>
      <p:ext uri="{BB962C8B-B14F-4D97-AF65-F5344CB8AC3E}">
        <p14:creationId xmlns:p14="http://schemas.microsoft.com/office/powerpoint/2010/main" val="285964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8" y="2385635"/>
            <a:ext cx="10614491" cy="4107444"/>
          </a:xfrm>
        </p:spPr>
        <p:txBody>
          <a:bodyPr>
            <a:normAutofit/>
          </a:bodyPr>
          <a:lstStyle/>
          <a:p>
            <a:pPr marL="342900" indent="-342900">
              <a:buFont typeface="+mj-lt"/>
              <a:buAutoNum type="arabicPeriod"/>
            </a:pPr>
            <a:r>
              <a:rPr lang="nl-NL" sz="1800" dirty="0"/>
              <a:t>Je kunt nu Element Markers zien bij elementen waar problemen mee zijn. Deze ‘problemen’ zijn ‘Issues’ die gemaakt worden in een </a:t>
            </a:r>
            <a:r>
              <a:rPr lang="nl-NL" sz="1800" dirty="0" err="1"/>
              <a:t>iTwin</a:t>
            </a:r>
            <a:r>
              <a:rPr lang="nl-NL" sz="1800" dirty="0"/>
              <a:t> model in een </a:t>
            </a:r>
            <a:r>
              <a:rPr lang="nl-NL" sz="1800" dirty="0" err="1"/>
              <a:t>connected</a:t>
            </a:r>
            <a:r>
              <a:rPr lang="nl-NL" sz="1800" dirty="0"/>
              <a:t> </a:t>
            </a:r>
            <a:r>
              <a:rPr lang="nl-NL" sz="1800" dirty="0" err="1"/>
              <a:t>ProjectWise</a:t>
            </a:r>
            <a:r>
              <a:rPr lang="nl-NL" sz="1800" dirty="0"/>
              <a:t> project. </a:t>
            </a:r>
            <a:br>
              <a:rPr lang="nl-NL" sz="1800" dirty="0"/>
            </a:br>
            <a:r>
              <a:rPr lang="nl-NL" sz="1800" dirty="0"/>
              <a:t>Deze markers zie je alleen als je in de View </a:t>
            </a:r>
            <a:r>
              <a:rPr lang="nl-NL" sz="1800" dirty="0" err="1"/>
              <a:t>Attributes</a:t>
            </a:r>
            <a:r>
              <a:rPr lang="nl-NL" sz="1800" dirty="0"/>
              <a:t> </a:t>
            </a:r>
            <a:r>
              <a:rPr lang="nl-NL" sz="1800" dirty="0" err="1"/>
              <a:t>Dialog</a:t>
            </a:r>
            <a:r>
              <a:rPr lang="nl-NL" sz="1800" dirty="0"/>
              <a:t> bij Markers de optie ‘Issues’ </a:t>
            </a:r>
            <a:r>
              <a:rPr lang="nl-NL" sz="1800" dirty="0" err="1"/>
              <a:t>aanvinkt</a:t>
            </a:r>
            <a:r>
              <a:rPr lang="nl-NL" sz="1800" dirty="0"/>
              <a:t>:</a:t>
            </a:r>
            <a:br>
              <a:rPr lang="nl-NL" sz="1800" dirty="0"/>
            </a:br>
            <a:br>
              <a:rPr lang="nl-NL" sz="1800" dirty="0"/>
            </a:br>
            <a:br>
              <a:rPr lang="nl-NL" sz="1800" dirty="0"/>
            </a:br>
            <a:br>
              <a:rPr lang="nl-NL" sz="1800" dirty="0"/>
            </a:br>
            <a:br>
              <a:rPr lang="nl-NL" sz="1800" dirty="0"/>
            </a:br>
            <a:br>
              <a:rPr lang="nl-NL" sz="1800" dirty="0"/>
            </a:br>
            <a:br>
              <a:rPr lang="nl-NL" sz="1800" dirty="0"/>
            </a:br>
            <a:br>
              <a:rPr lang="nl-NL" sz="1800" dirty="0"/>
            </a:br>
            <a:br>
              <a:rPr lang="nl-NL" sz="1800" dirty="0"/>
            </a:br>
            <a:br>
              <a:rPr lang="nl-NL" sz="1800" dirty="0"/>
            </a:br>
            <a:r>
              <a:rPr lang="nl-NL" sz="1800" dirty="0"/>
              <a:t>Door op zo’n marker te klikken kun je de issue openen om het probleem aan te pakken.</a:t>
            </a:r>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normAutofit/>
          </a:bodyPr>
          <a:lstStyle/>
          <a:p>
            <a:r>
              <a:rPr lang="en-US" sz="3600" dirty="0">
                <a:effectLst/>
                <a:latin typeface="Tahoma" panose="020B0604030504040204" pitchFamily="34" charset="0"/>
                <a:ea typeface="Calibri" panose="020F0502020204030204" pitchFamily="34" charset="0"/>
                <a:cs typeface="Times New Roman" panose="02020603050405020304" pitchFamily="18" charset="0"/>
              </a:rPr>
              <a:t>Issue Resolution Service enhancements </a:t>
            </a:r>
            <a:endParaRPr lang="nl-NL" sz="3600" dirty="0"/>
          </a:p>
        </p:txBody>
      </p:sp>
      <p:pic>
        <p:nvPicPr>
          <p:cNvPr id="4" name="Afbeelding 3">
            <a:extLst>
              <a:ext uri="{FF2B5EF4-FFF2-40B4-BE49-F238E27FC236}">
                <a16:creationId xmlns:a16="http://schemas.microsoft.com/office/drawing/2014/main" id="{DFD9BD4D-3E4D-CE6E-24BA-5DDAA96F972F}"/>
              </a:ext>
            </a:extLst>
          </p:cNvPr>
          <p:cNvPicPr>
            <a:picLocks noChangeAspect="1"/>
          </p:cNvPicPr>
          <p:nvPr/>
        </p:nvPicPr>
        <p:blipFill>
          <a:blip r:embed="rId2"/>
          <a:stretch>
            <a:fillRect/>
          </a:stretch>
        </p:blipFill>
        <p:spPr>
          <a:xfrm>
            <a:off x="1202316" y="3200225"/>
            <a:ext cx="2438611" cy="2085013"/>
          </a:xfrm>
          <a:prstGeom prst="rect">
            <a:avLst/>
          </a:prstGeom>
        </p:spPr>
      </p:pic>
    </p:spTree>
    <p:extLst>
      <p:ext uri="{BB962C8B-B14F-4D97-AF65-F5344CB8AC3E}">
        <p14:creationId xmlns:p14="http://schemas.microsoft.com/office/powerpoint/2010/main" val="287937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8" y="2385635"/>
            <a:ext cx="10614491" cy="4107444"/>
          </a:xfrm>
        </p:spPr>
        <p:txBody>
          <a:bodyPr>
            <a:normAutofit/>
          </a:bodyPr>
          <a:lstStyle/>
          <a:p>
            <a:pPr marL="342900" indent="-342900">
              <a:buFont typeface="+mj-lt"/>
              <a:buAutoNum type="arabicPeriod" startAt="2"/>
            </a:pPr>
            <a:r>
              <a:rPr lang="nl-NL" sz="1800" dirty="0"/>
              <a:t>Je kunt ook vanuit het venster ‘Manage Issues’ naar een issue toe zoomen door op het icoontje vóór de issue te klikken.</a:t>
            </a:r>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normAutofit/>
          </a:bodyPr>
          <a:lstStyle/>
          <a:p>
            <a:r>
              <a:rPr lang="en-US" sz="3600" dirty="0">
                <a:effectLst/>
                <a:latin typeface="Tahoma" panose="020B0604030504040204" pitchFamily="34" charset="0"/>
                <a:ea typeface="Calibri" panose="020F0502020204030204" pitchFamily="34" charset="0"/>
                <a:cs typeface="Times New Roman" panose="02020603050405020304" pitchFamily="18" charset="0"/>
              </a:rPr>
              <a:t>Issue Resolution Service enhancements (2) </a:t>
            </a:r>
            <a:endParaRPr lang="nl-NL" sz="3600" dirty="0"/>
          </a:p>
        </p:txBody>
      </p:sp>
      <p:pic>
        <p:nvPicPr>
          <p:cNvPr id="5" name="Afbeelding 4">
            <a:extLst>
              <a:ext uri="{FF2B5EF4-FFF2-40B4-BE49-F238E27FC236}">
                <a16:creationId xmlns:a16="http://schemas.microsoft.com/office/drawing/2014/main" id="{8779063E-32BF-F3D5-3DA9-B10D25CF7E72}"/>
              </a:ext>
            </a:extLst>
          </p:cNvPr>
          <p:cNvPicPr>
            <a:picLocks noChangeAspect="1"/>
          </p:cNvPicPr>
          <p:nvPr/>
        </p:nvPicPr>
        <p:blipFill>
          <a:blip r:embed="rId2"/>
          <a:stretch>
            <a:fillRect/>
          </a:stretch>
        </p:blipFill>
        <p:spPr>
          <a:xfrm>
            <a:off x="1154548" y="3082879"/>
            <a:ext cx="4907705" cy="2712955"/>
          </a:xfrm>
          <a:prstGeom prst="rect">
            <a:avLst/>
          </a:prstGeom>
        </p:spPr>
      </p:pic>
    </p:spTree>
    <p:extLst>
      <p:ext uri="{BB962C8B-B14F-4D97-AF65-F5344CB8AC3E}">
        <p14:creationId xmlns:p14="http://schemas.microsoft.com/office/powerpoint/2010/main" val="282098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8" y="2385635"/>
            <a:ext cx="10614491" cy="743459"/>
          </a:xfrm>
        </p:spPr>
        <p:txBody>
          <a:bodyPr>
            <a:normAutofit/>
          </a:bodyPr>
          <a:lstStyle/>
          <a:p>
            <a:pPr marL="0" indent="0">
              <a:buNone/>
            </a:pPr>
            <a:r>
              <a:rPr lang="nl-NL" sz="1800" dirty="0"/>
              <a:t>Er zijn 2 kolommen toegevoegd aan dit dialoogvenster. Hierdoor kun je nu ook meteen de View Group en de View Index zien die horen bij een opgeslagen ‘View:</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normAutofit/>
          </a:bodyPr>
          <a:lstStyle/>
          <a:p>
            <a:r>
              <a:rPr lang="nl-NL" sz="3600" b="1" dirty="0" err="1"/>
              <a:t>Saved</a:t>
            </a:r>
            <a:r>
              <a:rPr lang="nl-NL" sz="3600" b="1" dirty="0"/>
              <a:t> Views </a:t>
            </a:r>
            <a:r>
              <a:rPr lang="nl-NL" sz="3600" b="1" dirty="0" err="1"/>
              <a:t>Dialog</a:t>
            </a:r>
            <a:endParaRPr lang="nl-NL" sz="3600" b="1" dirty="0"/>
          </a:p>
        </p:txBody>
      </p:sp>
      <p:pic>
        <p:nvPicPr>
          <p:cNvPr id="4" name="Afbeelding 3">
            <a:extLst>
              <a:ext uri="{FF2B5EF4-FFF2-40B4-BE49-F238E27FC236}">
                <a16:creationId xmlns:a16="http://schemas.microsoft.com/office/drawing/2014/main" id="{74DD837B-2E74-B13B-146E-78978D90D030}"/>
              </a:ext>
            </a:extLst>
          </p:cNvPr>
          <p:cNvPicPr>
            <a:picLocks noChangeAspect="1"/>
          </p:cNvPicPr>
          <p:nvPr/>
        </p:nvPicPr>
        <p:blipFill>
          <a:blip r:embed="rId2"/>
          <a:stretch>
            <a:fillRect/>
          </a:stretch>
        </p:blipFill>
        <p:spPr>
          <a:xfrm>
            <a:off x="853899" y="3159462"/>
            <a:ext cx="8894835" cy="1103472"/>
          </a:xfrm>
          <a:prstGeom prst="rect">
            <a:avLst/>
          </a:prstGeom>
        </p:spPr>
      </p:pic>
    </p:spTree>
    <p:extLst>
      <p:ext uri="{BB962C8B-B14F-4D97-AF65-F5344CB8AC3E}">
        <p14:creationId xmlns:p14="http://schemas.microsoft.com/office/powerpoint/2010/main" val="205353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53899" y="3602039"/>
            <a:ext cx="10614491" cy="3109154"/>
          </a:xfrm>
        </p:spPr>
        <p:txBody>
          <a:bodyPr>
            <a:normAutofit lnSpcReduction="10000"/>
          </a:bodyPr>
          <a:lstStyle/>
          <a:p>
            <a:pPr marL="0" indent="0">
              <a:buNone/>
            </a:pPr>
            <a:r>
              <a:rPr lang="nl-NL" sz="1800" dirty="0"/>
              <a:t>Bij het commando ‘Loft’ kun je een </a:t>
            </a:r>
            <a:r>
              <a:rPr lang="nl-NL" sz="1800" dirty="0" err="1"/>
              <a:t>solid</a:t>
            </a:r>
            <a:r>
              <a:rPr lang="nl-NL" sz="1800" dirty="0"/>
              <a:t> maken door twee of meer ‘</a:t>
            </a:r>
            <a:r>
              <a:rPr lang="nl-NL" sz="1800" dirty="0" err="1"/>
              <a:t>sections</a:t>
            </a:r>
            <a:r>
              <a:rPr lang="nl-NL" sz="1800" dirty="0"/>
              <a:t>’ (doorsneden) met elkaar te verbinden:</a:t>
            </a:r>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dirty="0"/>
              <a:t> </a:t>
            </a:r>
          </a:p>
          <a:p>
            <a:pPr marL="0" indent="0">
              <a:buNone/>
            </a:pPr>
            <a:endParaRPr lang="nl-NL" sz="1800" dirty="0"/>
          </a:p>
          <a:p>
            <a:pPr marL="0" indent="0">
              <a:buNone/>
            </a:pPr>
            <a:r>
              <a:rPr lang="nl-NL" sz="1800" dirty="0"/>
              <a:t>Met de nieuwe optie ‘Loft </a:t>
            </a:r>
            <a:r>
              <a:rPr lang="nl-NL" sz="1800" dirty="0" err="1"/>
              <a:t>by</a:t>
            </a:r>
            <a:r>
              <a:rPr lang="nl-NL" sz="1800" dirty="0"/>
              <a:t> </a:t>
            </a:r>
            <a:r>
              <a:rPr lang="nl-NL" sz="1800" dirty="0" err="1"/>
              <a:t>sections</a:t>
            </a:r>
            <a:r>
              <a:rPr lang="nl-NL" sz="1800" dirty="0"/>
              <a:t> </a:t>
            </a:r>
            <a:r>
              <a:rPr lang="nl-NL" sz="1800" dirty="0" err="1"/>
              <a:t>with</a:t>
            </a:r>
            <a:r>
              <a:rPr lang="nl-NL" sz="1800" dirty="0"/>
              <a:t> guide </a:t>
            </a:r>
            <a:r>
              <a:rPr lang="nl-NL" sz="1800" dirty="0" err="1"/>
              <a:t>wires</a:t>
            </a:r>
            <a:r>
              <a:rPr lang="nl-NL" sz="1800" dirty="0"/>
              <a:t>’ voeg je een guide </a:t>
            </a:r>
            <a:r>
              <a:rPr lang="nl-NL" sz="1800" dirty="0" err="1"/>
              <a:t>wire</a:t>
            </a:r>
            <a:endParaRPr lang="nl-NL" sz="1800" dirty="0"/>
          </a:p>
          <a:p>
            <a:pPr marL="0" indent="0">
              <a:buNone/>
            </a:pPr>
            <a:r>
              <a:rPr lang="nl-NL" sz="1800" dirty="0"/>
              <a:t> toe om de richting van de loft nog beter te kunnen aangeven:</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2218398"/>
          </a:xfrm>
        </p:spPr>
        <p:txBody>
          <a:bodyPr>
            <a:normAutofit/>
          </a:bodyPr>
          <a:lstStyle/>
          <a:p>
            <a:r>
              <a:rPr lang="nl-NL" sz="4800" b="1" dirty="0"/>
              <a:t>Technology Preview</a:t>
            </a:r>
            <a:br>
              <a:rPr lang="nl-NL" sz="4800" b="1" dirty="0"/>
            </a:br>
            <a:br>
              <a:rPr lang="nl-NL" sz="4800" b="1" dirty="0"/>
            </a:br>
            <a:r>
              <a:rPr lang="en-US" sz="3600" b="1" dirty="0"/>
              <a:t>Loft with guide wires (3D)</a:t>
            </a:r>
            <a:endParaRPr lang="nl-NL" sz="3600" b="1" dirty="0"/>
          </a:p>
        </p:txBody>
      </p:sp>
      <p:pic>
        <p:nvPicPr>
          <p:cNvPr id="5" name="Afbeelding 4">
            <a:extLst>
              <a:ext uri="{FF2B5EF4-FFF2-40B4-BE49-F238E27FC236}">
                <a16:creationId xmlns:a16="http://schemas.microsoft.com/office/drawing/2014/main" id="{D12784FA-F7EE-C6FE-CFF2-973F1B88E6D2}"/>
              </a:ext>
            </a:extLst>
          </p:cNvPr>
          <p:cNvPicPr>
            <a:picLocks noChangeAspect="1"/>
          </p:cNvPicPr>
          <p:nvPr/>
        </p:nvPicPr>
        <p:blipFill>
          <a:blip r:embed="rId2"/>
          <a:stretch>
            <a:fillRect/>
          </a:stretch>
        </p:blipFill>
        <p:spPr>
          <a:xfrm>
            <a:off x="2120696" y="3943106"/>
            <a:ext cx="2883658" cy="1621677"/>
          </a:xfrm>
          <a:prstGeom prst="rect">
            <a:avLst/>
          </a:prstGeom>
        </p:spPr>
      </p:pic>
      <p:pic>
        <p:nvPicPr>
          <p:cNvPr id="6" name="Afbeelding 5">
            <a:extLst>
              <a:ext uri="{FF2B5EF4-FFF2-40B4-BE49-F238E27FC236}">
                <a16:creationId xmlns:a16="http://schemas.microsoft.com/office/drawing/2014/main" id="{D0C3BCDB-A0C6-B299-1E33-89C1CE0FBDA3}"/>
              </a:ext>
            </a:extLst>
          </p:cNvPr>
          <p:cNvPicPr>
            <a:picLocks noChangeAspect="1"/>
          </p:cNvPicPr>
          <p:nvPr/>
        </p:nvPicPr>
        <p:blipFill>
          <a:blip r:embed="rId3"/>
          <a:stretch>
            <a:fillRect/>
          </a:stretch>
        </p:blipFill>
        <p:spPr>
          <a:xfrm>
            <a:off x="8479725" y="5406536"/>
            <a:ext cx="3353091" cy="1304657"/>
          </a:xfrm>
          <a:prstGeom prst="rect">
            <a:avLst/>
          </a:prstGeom>
        </p:spPr>
      </p:pic>
    </p:spTree>
    <p:extLst>
      <p:ext uri="{BB962C8B-B14F-4D97-AF65-F5344CB8AC3E}">
        <p14:creationId xmlns:p14="http://schemas.microsoft.com/office/powerpoint/2010/main" val="245074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5475424"/>
          </a:xfrm>
        </p:spPr>
        <p:txBody>
          <a:bodyPr anchor="t">
            <a:normAutofit/>
          </a:bodyPr>
          <a:lstStyle/>
          <a:p>
            <a:r>
              <a:rPr lang="nl-NL" sz="3200" b="1" dirty="0"/>
              <a:t>ACS kiezen bij Move ACS / Rotate ACS</a:t>
            </a:r>
            <a:br>
              <a:rPr lang="nl-NL" sz="1800" b="1" dirty="0"/>
            </a:br>
            <a:r>
              <a:rPr lang="nl-NL" sz="1800" b="1" dirty="0"/>
              <a:t>Het toolsettingsvenster bij de commando’s voor het verplaatsen en roteren van de ACS (= </a:t>
            </a:r>
            <a:r>
              <a:rPr lang="nl-NL" sz="1800" b="1" dirty="0" err="1"/>
              <a:t>Auxiliary</a:t>
            </a:r>
            <a:r>
              <a:rPr lang="nl-NL" sz="1800" b="1" dirty="0"/>
              <a:t> </a:t>
            </a:r>
            <a:r>
              <a:rPr lang="nl-NL" sz="1800" b="1" dirty="0" err="1"/>
              <a:t>Coordinate</a:t>
            </a:r>
            <a:r>
              <a:rPr lang="nl-NL" sz="1800" b="1" dirty="0"/>
              <a:t> System of hulpcoördinaatsysteem) is uitgebreid. Er is een keuzevak voor het selecteren van een opgeslagen ACS bijgekomen.</a:t>
            </a:r>
            <a:br>
              <a:rPr lang="nl-NL" sz="1800" b="1" dirty="0"/>
            </a:br>
            <a:br>
              <a:rPr lang="nl-NL" sz="1800" b="1" dirty="0"/>
            </a:br>
            <a:r>
              <a:rPr lang="nl-NL" sz="3200" b="1" dirty="0" err="1"/>
              <a:t>Popups</a:t>
            </a:r>
            <a:r>
              <a:rPr lang="nl-NL" sz="3200" b="1" dirty="0"/>
              <a:t>-scherm uitgebreid</a:t>
            </a:r>
            <a:br>
              <a:rPr lang="nl-NL" sz="1800" b="1" dirty="0"/>
            </a:br>
            <a:r>
              <a:rPr lang="nl-NL" sz="1800" b="1" dirty="0"/>
              <a:t>Het </a:t>
            </a:r>
            <a:r>
              <a:rPr lang="nl-NL" sz="1800" b="1" dirty="0" err="1"/>
              <a:t>Popups</a:t>
            </a:r>
            <a:r>
              <a:rPr lang="nl-NL" sz="1800" b="1" dirty="0"/>
              <a:t> scherm, dat je te zien krijgt als je op je spatiebalk drukt, is uitgebreid met een extra tabblad:</a:t>
            </a:r>
            <a:br>
              <a:rPr lang="nl-NL" sz="1800" b="1" dirty="0"/>
            </a:br>
            <a:br>
              <a:rPr lang="nl-NL" sz="1800" b="1" dirty="0"/>
            </a:br>
            <a:br>
              <a:rPr lang="nl-NL" sz="1800" b="1" dirty="0"/>
            </a:br>
            <a:br>
              <a:rPr lang="nl-NL" sz="1800" b="1" dirty="0"/>
            </a:br>
            <a:br>
              <a:rPr lang="nl-NL" sz="1800" b="1" dirty="0"/>
            </a:br>
            <a:br>
              <a:rPr lang="nl-NL" sz="1800" b="1" dirty="0"/>
            </a:br>
            <a:br>
              <a:rPr lang="nl-NL" sz="1800" b="1" dirty="0"/>
            </a:br>
            <a:r>
              <a:rPr lang="nl-NL" sz="1800" b="1" dirty="0"/>
              <a:t>Op het tabblad ‘Recents’ zie je de 5 laatst gebruikte commando’s:</a:t>
            </a:r>
            <a:br>
              <a:rPr lang="nl-NL" sz="1800" b="1" dirty="0"/>
            </a:br>
            <a:r>
              <a:rPr lang="nl-NL" sz="1800" b="1" dirty="0"/>
              <a:t> </a:t>
            </a:r>
            <a:br>
              <a:rPr lang="nl-NL" sz="1800" b="1" dirty="0"/>
            </a:br>
            <a:endParaRPr lang="nl-NL" sz="1800" b="1" dirty="0"/>
          </a:p>
        </p:txBody>
      </p:sp>
      <p:pic>
        <p:nvPicPr>
          <p:cNvPr id="8" name="Afbeelding 7">
            <a:extLst>
              <a:ext uri="{FF2B5EF4-FFF2-40B4-BE49-F238E27FC236}">
                <a16:creationId xmlns:a16="http://schemas.microsoft.com/office/drawing/2014/main" id="{C7A82287-BE63-F5F5-0F2F-B8901BDEE2F4}"/>
              </a:ext>
            </a:extLst>
          </p:cNvPr>
          <p:cNvPicPr>
            <a:picLocks noChangeAspect="1"/>
          </p:cNvPicPr>
          <p:nvPr/>
        </p:nvPicPr>
        <p:blipFill>
          <a:blip r:embed="rId2"/>
          <a:stretch>
            <a:fillRect/>
          </a:stretch>
        </p:blipFill>
        <p:spPr>
          <a:xfrm>
            <a:off x="925405" y="3531765"/>
            <a:ext cx="2237426" cy="1182727"/>
          </a:xfrm>
          <a:prstGeom prst="rect">
            <a:avLst/>
          </a:prstGeom>
        </p:spPr>
      </p:pic>
      <p:pic>
        <p:nvPicPr>
          <p:cNvPr id="9" name="Afbeelding 8">
            <a:extLst>
              <a:ext uri="{FF2B5EF4-FFF2-40B4-BE49-F238E27FC236}">
                <a16:creationId xmlns:a16="http://schemas.microsoft.com/office/drawing/2014/main" id="{B586D979-6A2B-7668-6026-66E87EFDFF21}"/>
              </a:ext>
            </a:extLst>
          </p:cNvPr>
          <p:cNvPicPr>
            <a:picLocks noChangeAspect="1"/>
          </p:cNvPicPr>
          <p:nvPr/>
        </p:nvPicPr>
        <p:blipFill>
          <a:blip r:embed="rId3"/>
          <a:stretch>
            <a:fillRect/>
          </a:stretch>
        </p:blipFill>
        <p:spPr>
          <a:xfrm>
            <a:off x="925405" y="5264529"/>
            <a:ext cx="1943100" cy="590550"/>
          </a:xfrm>
          <a:prstGeom prst="rect">
            <a:avLst/>
          </a:prstGeom>
        </p:spPr>
      </p:pic>
    </p:spTree>
    <p:extLst>
      <p:ext uri="{BB962C8B-B14F-4D97-AF65-F5344CB8AC3E}">
        <p14:creationId xmlns:p14="http://schemas.microsoft.com/office/powerpoint/2010/main" val="33005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5475424"/>
          </a:xfrm>
        </p:spPr>
        <p:txBody>
          <a:bodyPr anchor="t">
            <a:normAutofit/>
          </a:bodyPr>
          <a:lstStyle/>
          <a:p>
            <a:r>
              <a:rPr lang="nl-NL" sz="3200" b="1" dirty="0" err="1"/>
              <a:t>Popups</a:t>
            </a:r>
            <a:r>
              <a:rPr lang="nl-NL" sz="3200" b="1" dirty="0"/>
              <a:t>-scherm uitgebreid (2)</a:t>
            </a:r>
            <a:br>
              <a:rPr lang="nl-NL" sz="1800" b="1" dirty="0"/>
            </a:br>
            <a:r>
              <a:rPr lang="nl-NL" sz="1800" b="1" dirty="0"/>
              <a:t>Je kunt het aantal getoonde commando’s aanpassen in het </a:t>
            </a:r>
            <a:r>
              <a:rPr lang="nl-NL" sz="1800" b="1" dirty="0" err="1"/>
              <a:t>Preferences</a:t>
            </a:r>
            <a:r>
              <a:rPr lang="nl-NL" sz="1800" b="1" dirty="0"/>
              <a:t> scherm bij ‘Input’→</a:t>
            </a:r>
            <a:br>
              <a:rPr lang="nl-NL" sz="1800" b="1" dirty="0"/>
            </a:br>
            <a:br>
              <a:rPr lang="nl-NL" sz="1800" b="1" dirty="0"/>
            </a:br>
            <a:br>
              <a:rPr lang="nl-NL" sz="1800" b="1" dirty="0"/>
            </a:br>
            <a:br>
              <a:rPr lang="nl-NL" sz="1800" b="1" dirty="0"/>
            </a:br>
            <a:r>
              <a:rPr lang="nl-NL" sz="1800" b="1" dirty="0"/>
              <a:t>Je kunt maximaal 10 laatste handelingen zichtbaar</a:t>
            </a:r>
            <a:br>
              <a:rPr lang="nl-NL" sz="1800" b="1" dirty="0"/>
            </a:br>
            <a:r>
              <a:rPr lang="nl-NL" sz="1800" b="1" dirty="0"/>
              <a:t> maken en als je meerdere keren hetzelfde commando</a:t>
            </a:r>
            <a:br>
              <a:rPr lang="nl-NL" sz="1800" b="1" dirty="0"/>
            </a:br>
            <a:r>
              <a:rPr lang="nl-NL" sz="1800" b="1" dirty="0"/>
              <a:t> hebt gebruikt wordt dat toch maar één keer getoond.</a:t>
            </a:r>
            <a:br>
              <a:rPr lang="nl-NL" sz="1800" b="1" dirty="0"/>
            </a:br>
            <a:endParaRPr lang="nl-NL" sz="1800" b="1" dirty="0"/>
          </a:p>
        </p:txBody>
      </p:sp>
      <p:pic>
        <p:nvPicPr>
          <p:cNvPr id="3" name="Afbeelding 2">
            <a:extLst>
              <a:ext uri="{FF2B5EF4-FFF2-40B4-BE49-F238E27FC236}">
                <a16:creationId xmlns:a16="http://schemas.microsoft.com/office/drawing/2014/main" id="{4DEDC260-BA0A-63A8-C20B-022973BF0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699" y="2022994"/>
            <a:ext cx="5153025" cy="3850640"/>
          </a:xfrm>
          <a:prstGeom prst="rect">
            <a:avLst/>
          </a:prstGeom>
        </p:spPr>
      </p:pic>
    </p:spTree>
    <p:extLst>
      <p:ext uri="{BB962C8B-B14F-4D97-AF65-F5344CB8AC3E}">
        <p14:creationId xmlns:p14="http://schemas.microsoft.com/office/powerpoint/2010/main" val="985126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5475424"/>
          </a:xfrm>
        </p:spPr>
        <p:txBody>
          <a:bodyPr anchor="t">
            <a:normAutofit fontScale="90000"/>
          </a:bodyPr>
          <a:lstStyle/>
          <a:p>
            <a:r>
              <a:rPr lang="nl-NL" sz="3200" b="1" dirty="0" err="1"/>
              <a:t>Constraint</a:t>
            </a:r>
            <a:r>
              <a:rPr lang="nl-NL" sz="3200" b="1" dirty="0"/>
              <a:t> Variables</a:t>
            </a:r>
            <a:br>
              <a:rPr lang="nl-NL" sz="1800" b="1" dirty="0"/>
            </a:br>
            <a:r>
              <a:rPr lang="nl-NL" sz="1800" b="1" dirty="0"/>
              <a:t>In het scherm van de Variables zijn een aantal extra opties gekomen. </a:t>
            </a:r>
            <a:br>
              <a:rPr lang="nl-NL" sz="1800" b="1" dirty="0"/>
            </a:br>
            <a:br>
              <a:rPr lang="nl-NL" sz="1800" b="1" dirty="0"/>
            </a:br>
            <a:br>
              <a:rPr lang="nl-NL" sz="1800" b="1" dirty="0"/>
            </a:br>
            <a:br>
              <a:rPr lang="nl-NL" sz="1800" b="1" dirty="0"/>
            </a:br>
            <a:r>
              <a:rPr lang="nl-NL" sz="1800" b="1" dirty="0"/>
              <a:t> </a:t>
            </a:r>
            <a:br>
              <a:rPr lang="nl-NL" sz="1800" b="1" dirty="0"/>
            </a:br>
            <a:br>
              <a:rPr lang="nl-NL" sz="1800" b="1" dirty="0"/>
            </a:br>
            <a:r>
              <a:rPr lang="nl-NL" sz="1800" b="1" dirty="0"/>
              <a:t>Zo zijn er 2 knoppen bij gekomen die de verbanden tussen variabelen en elementen in de tekening duidelijk maken.</a:t>
            </a:r>
            <a:br>
              <a:rPr lang="nl-NL" sz="1800" b="1" dirty="0"/>
            </a:br>
            <a:r>
              <a:rPr lang="nl-NL" sz="1800" b="1" dirty="0"/>
              <a:t>	Als je een element in de tekening selecteert en je klikt deze knop aan, dan worden de variabelen die</a:t>
            </a:r>
            <a:br>
              <a:rPr lang="nl-NL" sz="1800" b="1" dirty="0"/>
            </a:br>
            <a:r>
              <a:rPr lang="nl-NL" sz="1800" b="1" dirty="0"/>
              <a:t>	gekoppeld zijn aan dat element gehighlight.</a:t>
            </a:r>
            <a:br>
              <a:rPr lang="nl-NL" sz="1800" b="1" dirty="0"/>
            </a:br>
            <a:r>
              <a:rPr lang="nl-NL" sz="1800" b="1" dirty="0"/>
              <a:t>	Als je een variabele hebt aangeklikt in het Variables scherm en je activeert deze knop dan worden alle </a:t>
            </a:r>
            <a:br>
              <a:rPr lang="nl-NL" sz="1800" b="1" dirty="0"/>
            </a:br>
            <a:r>
              <a:rPr lang="nl-NL" sz="1800" b="1" dirty="0"/>
              <a:t>	elementen in de tekening geselecteerd waar betreffende variabele aan gekoppeld is.</a:t>
            </a:r>
            <a:br>
              <a:rPr lang="nl-NL" sz="1800" b="1" dirty="0"/>
            </a:br>
            <a:br>
              <a:rPr lang="nl-NL" sz="1800" b="1" dirty="0"/>
            </a:br>
            <a:r>
              <a:rPr lang="nl-NL" sz="1800" b="1" dirty="0"/>
              <a:t>Er zijn ook twee knoppen bij gekomen om de variabelen op alfabetische volgorde te zetten:</a:t>
            </a:r>
            <a:br>
              <a:rPr lang="nl-NL" sz="1800" b="1" dirty="0"/>
            </a:br>
            <a:r>
              <a:rPr lang="nl-NL" sz="1800" b="1" dirty="0"/>
              <a:t> 	Sorteren van A naar Z.</a:t>
            </a:r>
            <a:br>
              <a:rPr lang="nl-NL" sz="1800" b="1" dirty="0"/>
            </a:br>
            <a:br>
              <a:rPr lang="nl-NL" sz="1800" b="1" dirty="0"/>
            </a:br>
            <a:r>
              <a:rPr lang="nl-NL" sz="1800" b="1" dirty="0"/>
              <a:t>	Sorteren van Z naar A.</a:t>
            </a:r>
            <a:br>
              <a:rPr lang="nl-NL" sz="1800" b="1" dirty="0"/>
            </a:br>
            <a:br>
              <a:rPr lang="nl-NL" sz="1800" b="1" dirty="0"/>
            </a:br>
            <a:r>
              <a:rPr lang="nl-NL" sz="1800" b="1" dirty="0"/>
              <a:t>Als laatste is er ook een zoekfunctie bij gekomen:</a:t>
            </a:r>
            <a:br>
              <a:rPr lang="nl-NL" sz="1800" b="1" dirty="0"/>
            </a:br>
            <a:br>
              <a:rPr lang="nl-NL" sz="1800" b="1" dirty="0"/>
            </a:br>
            <a:r>
              <a:rPr lang="nl-NL" sz="1800" b="1" dirty="0"/>
              <a:t> </a:t>
            </a:r>
            <a:br>
              <a:rPr lang="nl-NL" sz="1800" b="1" dirty="0"/>
            </a:br>
            <a:r>
              <a:rPr lang="nl-NL" sz="1800" b="1" dirty="0"/>
              <a:t>Als je die niet ziet, kan het helpen om het Variables scherm wat groter maken door aan de rechterkant te trekken.</a:t>
            </a:r>
          </a:p>
        </p:txBody>
      </p:sp>
      <p:pic>
        <p:nvPicPr>
          <p:cNvPr id="4" name="Afbeelding 3">
            <a:extLst>
              <a:ext uri="{FF2B5EF4-FFF2-40B4-BE49-F238E27FC236}">
                <a16:creationId xmlns:a16="http://schemas.microsoft.com/office/drawing/2014/main" id="{02D9A933-FF8D-9E3D-7160-BB49E2E9A89D}"/>
              </a:ext>
            </a:extLst>
          </p:cNvPr>
          <p:cNvPicPr>
            <a:picLocks noChangeAspect="1"/>
          </p:cNvPicPr>
          <p:nvPr/>
        </p:nvPicPr>
        <p:blipFill>
          <a:blip r:embed="rId2"/>
          <a:stretch>
            <a:fillRect/>
          </a:stretch>
        </p:blipFill>
        <p:spPr>
          <a:xfrm>
            <a:off x="947375" y="1983035"/>
            <a:ext cx="6991985" cy="895350"/>
          </a:xfrm>
          <a:prstGeom prst="rect">
            <a:avLst/>
          </a:prstGeom>
        </p:spPr>
      </p:pic>
      <p:pic>
        <p:nvPicPr>
          <p:cNvPr id="5" name="Afbeelding 4">
            <a:extLst>
              <a:ext uri="{FF2B5EF4-FFF2-40B4-BE49-F238E27FC236}">
                <a16:creationId xmlns:a16="http://schemas.microsoft.com/office/drawing/2014/main" id="{D0214219-C58E-3C66-B79E-CE7D10892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94" y="3276600"/>
            <a:ext cx="295275" cy="304800"/>
          </a:xfrm>
          <a:prstGeom prst="rect">
            <a:avLst/>
          </a:prstGeom>
        </p:spPr>
      </p:pic>
      <p:pic>
        <p:nvPicPr>
          <p:cNvPr id="6" name="Afbeelding 5">
            <a:extLst>
              <a:ext uri="{FF2B5EF4-FFF2-40B4-BE49-F238E27FC236}">
                <a16:creationId xmlns:a16="http://schemas.microsoft.com/office/drawing/2014/main" id="{3080C642-5D17-FA46-DE3C-F0E477066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708" y="3674815"/>
            <a:ext cx="295275" cy="304800"/>
          </a:xfrm>
          <a:prstGeom prst="rect">
            <a:avLst/>
          </a:prstGeom>
        </p:spPr>
      </p:pic>
      <p:pic>
        <p:nvPicPr>
          <p:cNvPr id="7" name="Afbeelding 6">
            <a:extLst>
              <a:ext uri="{FF2B5EF4-FFF2-40B4-BE49-F238E27FC236}">
                <a16:creationId xmlns:a16="http://schemas.microsoft.com/office/drawing/2014/main" id="{C56FB67B-A5B9-99BC-AE17-452D72B2A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5431" y="4538576"/>
            <a:ext cx="304800" cy="314325"/>
          </a:xfrm>
          <a:prstGeom prst="rect">
            <a:avLst/>
          </a:prstGeom>
        </p:spPr>
      </p:pic>
      <p:pic>
        <p:nvPicPr>
          <p:cNvPr id="8" name="Afbeelding 7">
            <a:extLst>
              <a:ext uri="{FF2B5EF4-FFF2-40B4-BE49-F238E27FC236}">
                <a16:creationId xmlns:a16="http://schemas.microsoft.com/office/drawing/2014/main" id="{B40DFE44-0A5B-DB4D-7483-E170F55ACE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4708" y="4925169"/>
            <a:ext cx="304800" cy="314325"/>
          </a:xfrm>
          <a:prstGeom prst="rect">
            <a:avLst/>
          </a:prstGeom>
        </p:spPr>
      </p:pic>
      <p:pic>
        <p:nvPicPr>
          <p:cNvPr id="9" name="Afbeelding 8">
            <a:extLst>
              <a:ext uri="{FF2B5EF4-FFF2-40B4-BE49-F238E27FC236}">
                <a16:creationId xmlns:a16="http://schemas.microsoft.com/office/drawing/2014/main" id="{9EFCD439-CB22-A401-48F0-B8CAD8972CAC}"/>
              </a:ext>
            </a:extLst>
          </p:cNvPr>
          <p:cNvPicPr>
            <a:picLocks noChangeAspect="1"/>
          </p:cNvPicPr>
          <p:nvPr/>
        </p:nvPicPr>
        <p:blipFill>
          <a:blip r:embed="rId7"/>
          <a:stretch>
            <a:fillRect/>
          </a:stretch>
        </p:blipFill>
        <p:spPr>
          <a:xfrm>
            <a:off x="947375" y="5657677"/>
            <a:ext cx="1704975" cy="304800"/>
          </a:xfrm>
          <a:prstGeom prst="rect">
            <a:avLst/>
          </a:prstGeom>
        </p:spPr>
      </p:pic>
    </p:spTree>
    <p:extLst>
      <p:ext uri="{BB962C8B-B14F-4D97-AF65-F5344CB8AC3E}">
        <p14:creationId xmlns:p14="http://schemas.microsoft.com/office/powerpoint/2010/main" val="186887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a:t>Update 14 of nieuwe versie?</a:t>
            </a:r>
          </a:p>
        </p:txBody>
      </p:sp>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38200" y="2586971"/>
            <a:ext cx="10515600" cy="3589991"/>
          </a:xfrm>
        </p:spPr>
        <p:txBody>
          <a:bodyPr/>
          <a:lstStyle/>
          <a:p>
            <a:r>
              <a:rPr lang="nl-NL" dirty="0"/>
              <a:t>MicroStation 2023 is een nieuwe versie.</a:t>
            </a:r>
          </a:p>
          <a:p>
            <a:r>
              <a:rPr lang="nl-NL" dirty="0"/>
              <a:t>Het kan naast MicroStation CONNECT Edition geïnstalleerd worden.</a:t>
            </a:r>
          </a:p>
          <a:p>
            <a:r>
              <a:rPr lang="nl-NL" dirty="0"/>
              <a:t>Qua toegevoegde functionaliteit heeft het meer weg van een update.</a:t>
            </a:r>
          </a:p>
        </p:txBody>
      </p:sp>
    </p:spTree>
    <p:extLst>
      <p:ext uri="{BB962C8B-B14F-4D97-AF65-F5344CB8AC3E}">
        <p14:creationId xmlns:p14="http://schemas.microsoft.com/office/powerpoint/2010/main" val="3084372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2232126"/>
            <a:ext cx="10515600" cy="4453899"/>
          </a:xfrm>
        </p:spPr>
        <p:txBody>
          <a:bodyPr anchor="t">
            <a:normAutofit/>
          </a:bodyPr>
          <a:lstStyle/>
          <a:p>
            <a:r>
              <a:rPr lang="nl-NL" sz="1800" kern="100" dirty="0">
                <a:latin typeface="+mn-lt"/>
                <a:ea typeface="Calibri" panose="020F0502020204030204" pitchFamily="34" charset="0"/>
                <a:cs typeface="Times New Roman" panose="02020603050405020304" pitchFamily="18" charset="0"/>
              </a:rPr>
              <a:t>O</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ok het scherm van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Attach</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Itemtypes’ is uitgebreid:</a:t>
            </a: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r>
              <a:rPr lang="nl-NL" sz="1800" kern="100" dirty="0">
                <a:effectLst/>
                <a:latin typeface="Tahoma" panose="020B0604030504040204" pitchFamily="34" charset="0"/>
                <a:ea typeface="Calibri" panose="020F0502020204030204" pitchFamily="34" charset="0"/>
                <a:cs typeface="Times New Roman" panose="02020603050405020304" pitchFamily="18" charset="0"/>
              </a:rPr>
              <a:t>1. </a:t>
            </a:r>
            <a:r>
              <a:rPr lang="nl-NL" sz="1800" dirty="0">
                <a:effectLst/>
                <a:latin typeface="Tahoma" panose="020B0604030504040204" pitchFamily="34" charset="0"/>
                <a:ea typeface="Calibri" panose="020F0502020204030204" pitchFamily="34" charset="0"/>
                <a:cs typeface="Times New Roman" panose="02020603050405020304" pitchFamily="18" charset="0"/>
              </a:rPr>
              <a:t>Er is een vak toegevoegd waarin je kunt</a:t>
            </a:r>
            <a:br>
              <a:rPr lang="nl-NL" sz="1800" dirty="0">
                <a:effectLst/>
                <a:latin typeface="Tahoma" panose="020B0604030504040204" pitchFamily="34" charset="0"/>
                <a:ea typeface="Calibri" panose="020F0502020204030204" pitchFamily="34" charset="0"/>
                <a:cs typeface="Times New Roman" panose="02020603050405020304" pitchFamily="18" charset="0"/>
              </a:rPr>
            </a:br>
            <a:r>
              <a:rPr lang="nl-NL" sz="1800" dirty="0">
                <a:effectLst/>
                <a:latin typeface="Tahoma" panose="020B0604030504040204" pitchFamily="34" charset="0"/>
                <a:ea typeface="Calibri" panose="020F0502020204030204" pitchFamily="34" charset="0"/>
                <a:cs typeface="Times New Roman" panose="02020603050405020304" pitchFamily="18" charset="0"/>
              </a:rPr>
              <a:t>   kiezen op welke laag de Item Type geplaatst</a:t>
            </a:r>
            <a:br>
              <a:rPr lang="nl-NL" sz="1800" dirty="0">
                <a:effectLst/>
                <a:latin typeface="Tahoma" panose="020B0604030504040204" pitchFamily="34" charset="0"/>
                <a:ea typeface="Calibri" panose="020F0502020204030204" pitchFamily="34" charset="0"/>
                <a:cs typeface="Times New Roman" panose="02020603050405020304" pitchFamily="18" charset="0"/>
              </a:rPr>
            </a:br>
            <a:r>
              <a:rPr lang="nl-NL" sz="1800" dirty="0">
                <a:effectLst/>
                <a:latin typeface="Tahoma" panose="020B0604030504040204" pitchFamily="34" charset="0"/>
                <a:ea typeface="Calibri" panose="020F0502020204030204" pitchFamily="34" charset="0"/>
                <a:cs typeface="Times New Roman" panose="02020603050405020304" pitchFamily="18" charset="0"/>
              </a:rPr>
              <a:t>   wordt. Hierbij kunnen Level Filters worden</a:t>
            </a:r>
            <a:br>
              <a:rPr lang="nl-NL" sz="1800" dirty="0">
                <a:effectLst/>
                <a:latin typeface="Tahoma" panose="020B0604030504040204" pitchFamily="34" charset="0"/>
                <a:ea typeface="Calibri" panose="020F0502020204030204" pitchFamily="34" charset="0"/>
                <a:cs typeface="Times New Roman" panose="02020603050405020304" pitchFamily="18" charset="0"/>
              </a:rPr>
            </a:br>
            <a:r>
              <a:rPr lang="nl-NL" sz="1800" dirty="0">
                <a:effectLst/>
                <a:latin typeface="Tahoma" panose="020B0604030504040204" pitchFamily="34" charset="0"/>
                <a:ea typeface="Calibri" panose="020F0502020204030204" pitchFamily="34" charset="0"/>
                <a:cs typeface="Times New Roman" panose="02020603050405020304" pitchFamily="18" charset="0"/>
              </a:rPr>
              <a:t>   gebruikt om de lijst overzichtelijker te maken.</a:t>
            </a:r>
            <a:endParaRPr lang="nl-NL" sz="1800" b="1" dirty="0"/>
          </a:p>
        </p:txBody>
      </p:sp>
      <p:pic>
        <p:nvPicPr>
          <p:cNvPr id="3" name="Afbeelding 2">
            <a:extLst>
              <a:ext uri="{FF2B5EF4-FFF2-40B4-BE49-F238E27FC236}">
                <a16:creationId xmlns:a16="http://schemas.microsoft.com/office/drawing/2014/main" id="{5C8E5B16-D203-5E55-1EA4-508D6B4AE8BD}"/>
              </a:ext>
            </a:extLst>
          </p:cNvPr>
          <p:cNvPicPr>
            <a:picLocks noChangeAspect="1"/>
          </p:cNvPicPr>
          <p:nvPr/>
        </p:nvPicPr>
        <p:blipFill>
          <a:blip r:embed="rId2"/>
          <a:stretch>
            <a:fillRect/>
          </a:stretch>
        </p:blipFill>
        <p:spPr>
          <a:xfrm>
            <a:off x="949736" y="2559298"/>
            <a:ext cx="6249035" cy="1571625"/>
          </a:xfrm>
          <a:prstGeom prst="rect">
            <a:avLst/>
          </a:prstGeom>
        </p:spPr>
      </p:pic>
      <p:sp>
        <p:nvSpPr>
          <p:cNvPr id="10" name="Tekstvak 9">
            <a:extLst>
              <a:ext uri="{FF2B5EF4-FFF2-40B4-BE49-F238E27FC236}">
                <a16:creationId xmlns:a16="http://schemas.microsoft.com/office/drawing/2014/main" id="{7F3F5614-2451-EC51-56D3-35A052A61295}"/>
              </a:ext>
            </a:extLst>
          </p:cNvPr>
          <p:cNvSpPr txBox="1"/>
          <p:nvPr/>
        </p:nvSpPr>
        <p:spPr>
          <a:xfrm>
            <a:off x="864066" y="1149292"/>
            <a:ext cx="10503017" cy="769441"/>
          </a:xfrm>
          <a:prstGeom prst="rect">
            <a:avLst/>
          </a:prstGeom>
          <a:noFill/>
        </p:spPr>
        <p:txBody>
          <a:bodyPr wrap="square" rtlCol="0">
            <a:spAutoFit/>
          </a:bodyPr>
          <a:lstStyle/>
          <a:p>
            <a:r>
              <a:rPr lang="nl-NL" sz="4400" b="1" dirty="0"/>
              <a:t>Item Types</a:t>
            </a:r>
            <a:endParaRPr lang="nl-NL" sz="4400" dirty="0"/>
          </a:p>
        </p:txBody>
      </p:sp>
      <p:pic>
        <p:nvPicPr>
          <p:cNvPr id="11" name="Afbeelding 10">
            <a:extLst>
              <a:ext uri="{FF2B5EF4-FFF2-40B4-BE49-F238E27FC236}">
                <a16:creationId xmlns:a16="http://schemas.microsoft.com/office/drawing/2014/main" id="{6BEA0585-C58E-E720-2B8D-67FFA3F57F40}"/>
              </a:ext>
            </a:extLst>
          </p:cNvPr>
          <p:cNvPicPr>
            <a:picLocks noChangeAspect="1"/>
          </p:cNvPicPr>
          <p:nvPr/>
        </p:nvPicPr>
        <p:blipFill>
          <a:blip r:embed="rId3"/>
          <a:stretch>
            <a:fillRect/>
          </a:stretch>
        </p:blipFill>
        <p:spPr>
          <a:xfrm>
            <a:off x="5865684" y="4070212"/>
            <a:ext cx="6249035" cy="2676525"/>
          </a:xfrm>
          <a:prstGeom prst="rect">
            <a:avLst/>
          </a:prstGeom>
        </p:spPr>
      </p:pic>
    </p:spTree>
    <p:extLst>
      <p:ext uri="{BB962C8B-B14F-4D97-AF65-F5344CB8AC3E}">
        <p14:creationId xmlns:p14="http://schemas.microsoft.com/office/powerpoint/2010/main" val="258946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75127" y="1402619"/>
            <a:ext cx="8764223" cy="1325563"/>
          </a:xfrm>
          <a:noFill/>
        </p:spPr>
        <p:txBody>
          <a:bodyPr>
            <a:normAutofit/>
          </a:bodyPr>
          <a:lstStyle/>
          <a:p>
            <a:r>
              <a:rPr lang="nl-NL" sz="3600" dirty="0">
                <a:latin typeface="Arial Black" panose="020B0A04020102020204" pitchFamily="34" charset="0"/>
              </a:rPr>
              <a:t>Item Types (2)</a:t>
            </a:r>
          </a:p>
        </p:txBody>
      </p:sp>
      <p:sp>
        <p:nvSpPr>
          <p:cNvPr id="4" name="Tijdelijke aanduiding voor inhoud 3"/>
          <p:cNvSpPr>
            <a:spLocks noGrp="1"/>
          </p:cNvSpPr>
          <p:nvPr>
            <p:ph idx="1"/>
          </p:nvPr>
        </p:nvSpPr>
        <p:spPr>
          <a:xfrm>
            <a:off x="1249960" y="2592984"/>
            <a:ext cx="10083567" cy="1159953"/>
          </a:xfrm>
          <a:noFill/>
        </p:spPr>
        <p:txBody>
          <a:bodyPr>
            <a:normAutofit lnSpcReduction="10000"/>
          </a:bodyPr>
          <a:lstStyle/>
          <a:p>
            <a:pPr marL="457200" indent="-457200">
              <a:buFont typeface="+mj-lt"/>
              <a:buAutoNum type="arabicPeriod" startAt="2"/>
            </a:pPr>
            <a:r>
              <a:rPr lang="nl-NL" sz="1800" kern="100" dirty="0">
                <a:effectLst/>
                <a:ea typeface="Calibri" panose="020F0502020204030204" pitchFamily="34" charset="0"/>
                <a:cs typeface="Times New Roman" panose="02020603050405020304" pitchFamily="18" charset="0"/>
              </a:rPr>
              <a:t>De knop voor het aan- en uitzetten van de </a:t>
            </a:r>
            <a:r>
              <a:rPr lang="nl-NL" sz="1800" kern="100" dirty="0" err="1">
                <a:effectLst/>
                <a:ea typeface="Calibri" panose="020F0502020204030204" pitchFamily="34" charset="0"/>
                <a:cs typeface="Times New Roman" panose="02020603050405020304" pitchFamily="18" charset="0"/>
              </a:rPr>
              <a:t>Annotation</a:t>
            </a:r>
            <a:r>
              <a:rPr lang="nl-NL" sz="1800" kern="100" dirty="0">
                <a:effectLst/>
                <a:ea typeface="Calibri" panose="020F0502020204030204" pitchFamily="34" charset="0"/>
                <a:cs typeface="Times New Roman" panose="02020603050405020304" pitchFamily="18" charset="0"/>
              </a:rPr>
              <a:t> Scale Lock staat nu ook in het ‘</a:t>
            </a:r>
            <a:r>
              <a:rPr lang="nl-NL" sz="1800" kern="100" dirty="0" err="1">
                <a:effectLst/>
                <a:ea typeface="Calibri" panose="020F0502020204030204" pitchFamily="34" charset="0"/>
                <a:cs typeface="Times New Roman" panose="02020603050405020304" pitchFamily="18" charset="0"/>
              </a:rPr>
              <a:t>Attach</a:t>
            </a:r>
            <a:r>
              <a:rPr lang="nl-NL" sz="1800" kern="100" dirty="0">
                <a:effectLst/>
                <a:ea typeface="Calibri" panose="020F0502020204030204" pitchFamily="34" charset="0"/>
                <a:cs typeface="Times New Roman" panose="02020603050405020304" pitchFamily="18" charset="0"/>
              </a:rPr>
              <a:t> Item Type’-scherm.</a:t>
            </a:r>
          </a:p>
          <a:p>
            <a:pPr marL="457200" indent="-457200">
              <a:buFont typeface="+mj-lt"/>
              <a:buAutoNum type="arabicPeriod" startAt="2"/>
            </a:pPr>
            <a:r>
              <a:rPr lang="nl-NL" sz="1800" dirty="0">
                <a:effectLst/>
                <a:ea typeface="Calibri" panose="020F0502020204030204" pitchFamily="34" charset="0"/>
                <a:cs typeface="Times New Roman" panose="02020603050405020304" pitchFamily="18" charset="0"/>
              </a:rPr>
              <a:t>Er is een mogelijkheid voor ‘</a:t>
            </a:r>
            <a:r>
              <a:rPr lang="nl-NL" sz="1800" dirty="0" err="1">
                <a:effectLst/>
                <a:ea typeface="Calibri" panose="020F0502020204030204" pitchFamily="34" charset="0"/>
                <a:cs typeface="Times New Roman" panose="02020603050405020304" pitchFamily="18" charset="0"/>
              </a:rPr>
              <a:t>Text</a:t>
            </a:r>
            <a:r>
              <a:rPr lang="nl-NL" sz="1800" dirty="0">
                <a:effectLst/>
                <a:ea typeface="Calibri" panose="020F0502020204030204" pitchFamily="34" charset="0"/>
                <a:cs typeface="Times New Roman" panose="02020603050405020304" pitchFamily="18" charset="0"/>
              </a:rPr>
              <a:t> </a:t>
            </a:r>
            <a:r>
              <a:rPr lang="nl-NL" sz="1800" dirty="0" err="1">
                <a:effectLst/>
                <a:ea typeface="Calibri" panose="020F0502020204030204" pitchFamily="34" charset="0"/>
                <a:cs typeface="Times New Roman" panose="02020603050405020304" pitchFamily="18" charset="0"/>
              </a:rPr>
              <a:t>Formatting</a:t>
            </a:r>
            <a:r>
              <a:rPr lang="nl-NL" sz="1800" dirty="0">
                <a:effectLst/>
                <a:ea typeface="Calibri" panose="020F0502020204030204" pitchFamily="34" charset="0"/>
                <a:cs typeface="Times New Roman" panose="02020603050405020304" pitchFamily="18" charset="0"/>
              </a:rPr>
              <a:t>’ toegevoegd aan het rechter muisknop menu bij de Item Types:</a:t>
            </a:r>
            <a:endParaRPr lang="nl-NL" sz="1800" dirty="0"/>
          </a:p>
        </p:txBody>
      </p:sp>
      <p:pic>
        <p:nvPicPr>
          <p:cNvPr id="2" name="Afbeelding 1">
            <a:extLst>
              <a:ext uri="{FF2B5EF4-FFF2-40B4-BE49-F238E27FC236}">
                <a16:creationId xmlns:a16="http://schemas.microsoft.com/office/drawing/2014/main" id="{214D0D2F-D8B4-407D-E5C8-A6FBCEF21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29" y="3685039"/>
            <a:ext cx="3545004" cy="2979598"/>
          </a:xfrm>
          <a:prstGeom prst="rect">
            <a:avLst/>
          </a:prstGeom>
        </p:spPr>
      </p:pic>
      <p:sp>
        <p:nvSpPr>
          <p:cNvPr id="5" name="Tekstvak 4">
            <a:extLst>
              <a:ext uri="{FF2B5EF4-FFF2-40B4-BE49-F238E27FC236}">
                <a16:creationId xmlns:a16="http://schemas.microsoft.com/office/drawing/2014/main" id="{F9D55150-CE6C-32AF-21D4-85302BF6F113}"/>
              </a:ext>
            </a:extLst>
          </p:cNvPr>
          <p:cNvSpPr txBox="1"/>
          <p:nvPr/>
        </p:nvSpPr>
        <p:spPr>
          <a:xfrm>
            <a:off x="5657238" y="3752937"/>
            <a:ext cx="5016617" cy="769057"/>
          </a:xfrm>
          <a:prstGeom prst="rect">
            <a:avLst/>
          </a:prstGeom>
          <a:noFill/>
        </p:spPr>
        <p:txBody>
          <a:bodyPr wrap="square" rtlCol="0">
            <a:spAutoFit/>
          </a:bodyPr>
          <a:lstStyle/>
          <a:p>
            <a:pPr lvl="0">
              <a:lnSpc>
                <a:spcPts val="1600"/>
              </a:lnSpc>
              <a:spcBef>
                <a:spcPts val="600"/>
              </a:spcBef>
            </a:pPr>
            <a:r>
              <a:rPr lang="nl-NL" sz="1100" kern="100" dirty="0">
                <a:effectLst/>
                <a:latin typeface="Tahoma" panose="020B0604030504040204" pitchFamily="34" charset="0"/>
                <a:ea typeface="Calibri" panose="020F0502020204030204" pitchFamily="34" charset="0"/>
                <a:cs typeface="Times New Roman" panose="02020603050405020304" pitchFamily="18" charset="0"/>
              </a:rPr>
              <a:t>Bij </a:t>
            </a:r>
            <a:r>
              <a:rPr lang="nl-NL" sz="1100" kern="100" dirty="0" err="1">
                <a:effectLst/>
                <a:latin typeface="Tahoma" panose="020B0604030504040204" pitchFamily="34" charset="0"/>
                <a:ea typeface="Calibri" panose="020F0502020204030204" pitchFamily="34" charset="0"/>
                <a:cs typeface="Times New Roman" panose="02020603050405020304" pitchFamily="18" charset="0"/>
              </a:rPr>
              <a:t>Text</a:t>
            </a:r>
            <a:r>
              <a:rPr lang="nl-NL" sz="1100" kern="100" dirty="0">
                <a:effectLst/>
                <a:latin typeface="Tahoma" panose="020B0604030504040204" pitchFamily="34" charset="0"/>
                <a:ea typeface="Calibri" panose="020F0502020204030204" pitchFamily="34" charset="0"/>
                <a:cs typeface="Times New Roman" panose="02020603050405020304" pitchFamily="18" charset="0"/>
              </a:rPr>
              <a:t> </a:t>
            </a:r>
            <a:r>
              <a:rPr lang="nl-NL" sz="1100" kern="100" dirty="0" err="1">
                <a:effectLst/>
                <a:latin typeface="Tahoma" panose="020B0604030504040204" pitchFamily="34" charset="0"/>
                <a:ea typeface="Calibri" panose="020F0502020204030204" pitchFamily="34" charset="0"/>
                <a:cs typeface="Times New Roman" panose="02020603050405020304" pitchFamily="18" charset="0"/>
              </a:rPr>
              <a:t>Formatting</a:t>
            </a:r>
            <a:r>
              <a:rPr lang="nl-NL" sz="1100" kern="100" dirty="0">
                <a:effectLst/>
                <a:latin typeface="Tahoma" panose="020B0604030504040204" pitchFamily="34" charset="0"/>
                <a:ea typeface="Calibri" panose="020F0502020204030204" pitchFamily="34" charset="0"/>
                <a:cs typeface="Times New Roman" panose="02020603050405020304" pitchFamily="18" charset="0"/>
              </a:rPr>
              <a:t> kun je denken aan:</a:t>
            </a:r>
          </a:p>
          <a:p>
            <a:pPr marL="742950" lvl="1" indent="-285750">
              <a:lnSpc>
                <a:spcPts val="1600"/>
              </a:lnSpc>
              <a:spcAft>
                <a:spcPts val="600"/>
              </a:spcAft>
              <a:buFont typeface="+mj-lt"/>
              <a:buAutoNum type="alphaLcPeriod"/>
            </a:pPr>
            <a:r>
              <a:rPr lang="nl-NL" sz="1100" kern="100" dirty="0">
                <a:effectLst/>
                <a:latin typeface="Tahoma" panose="020B0604030504040204" pitchFamily="34" charset="0"/>
                <a:ea typeface="Calibri" panose="020F0502020204030204" pitchFamily="34" charset="0"/>
                <a:cs typeface="Times New Roman" panose="02020603050405020304" pitchFamily="18" charset="0"/>
              </a:rPr>
              <a:t>Voor tekst: Case → hoofdlettergebruik</a:t>
            </a:r>
          </a:p>
          <a:p>
            <a:pPr marL="742950" lvl="1" indent="-285750">
              <a:lnSpc>
                <a:spcPts val="1600"/>
              </a:lnSpc>
              <a:spcAft>
                <a:spcPts val="600"/>
              </a:spcAft>
              <a:buFont typeface="+mj-lt"/>
              <a:buAutoNum type="alphaLcPeriod"/>
            </a:pPr>
            <a:r>
              <a:rPr lang="nl-NL" sz="1100" dirty="0">
                <a:effectLst/>
                <a:latin typeface="Tahoma" panose="020B0604030504040204" pitchFamily="34" charset="0"/>
                <a:ea typeface="Calibri" panose="020F0502020204030204" pitchFamily="34" charset="0"/>
                <a:cs typeface="Times New Roman" panose="02020603050405020304" pitchFamily="18" charset="0"/>
              </a:rPr>
              <a:t>En voor getallen:</a:t>
            </a:r>
            <a:endParaRPr lang="nl-NL" dirty="0"/>
          </a:p>
        </p:txBody>
      </p:sp>
      <p:pic>
        <p:nvPicPr>
          <p:cNvPr id="6" name="Afbeelding 5">
            <a:extLst>
              <a:ext uri="{FF2B5EF4-FFF2-40B4-BE49-F238E27FC236}">
                <a16:creationId xmlns:a16="http://schemas.microsoft.com/office/drawing/2014/main" id="{EC22C8E0-3AD7-2CDD-9A0C-C7CF0670167E}"/>
              </a:ext>
            </a:extLst>
          </p:cNvPr>
          <p:cNvPicPr>
            <a:picLocks noChangeAspect="1"/>
          </p:cNvPicPr>
          <p:nvPr/>
        </p:nvPicPr>
        <p:blipFill>
          <a:blip r:embed="rId3"/>
          <a:stretch>
            <a:fillRect/>
          </a:stretch>
        </p:blipFill>
        <p:spPr>
          <a:xfrm>
            <a:off x="6524362" y="4530134"/>
            <a:ext cx="3063882" cy="2327866"/>
          </a:xfrm>
          <a:prstGeom prst="rect">
            <a:avLst/>
          </a:prstGeom>
        </p:spPr>
      </p:pic>
    </p:spTree>
    <p:extLst>
      <p:ext uri="{BB962C8B-B14F-4D97-AF65-F5344CB8AC3E}">
        <p14:creationId xmlns:p14="http://schemas.microsoft.com/office/powerpoint/2010/main" val="224759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75127" y="1402619"/>
            <a:ext cx="8764223" cy="1325563"/>
          </a:xfrm>
          <a:noFill/>
        </p:spPr>
        <p:txBody>
          <a:bodyPr>
            <a:normAutofit/>
          </a:bodyPr>
          <a:lstStyle/>
          <a:p>
            <a:r>
              <a:rPr lang="nl-NL" sz="3600" dirty="0">
                <a:latin typeface="Arial Black" panose="020B0A04020102020204" pitchFamily="34" charset="0"/>
              </a:rPr>
              <a:t>Item Types (3)</a:t>
            </a:r>
          </a:p>
        </p:txBody>
      </p:sp>
      <p:sp>
        <p:nvSpPr>
          <p:cNvPr id="4" name="Tijdelijke aanduiding voor inhoud 3"/>
          <p:cNvSpPr>
            <a:spLocks noGrp="1"/>
          </p:cNvSpPr>
          <p:nvPr>
            <p:ph idx="1"/>
          </p:nvPr>
        </p:nvSpPr>
        <p:spPr>
          <a:xfrm>
            <a:off x="1249960" y="2592984"/>
            <a:ext cx="10083567" cy="1159953"/>
          </a:xfrm>
          <a:noFill/>
        </p:spPr>
        <p:txBody>
          <a:bodyPr>
            <a:normAutofit/>
          </a:bodyPr>
          <a:lstStyle/>
          <a:p>
            <a:pPr marL="457200" indent="-457200">
              <a:buFont typeface="+mj-lt"/>
              <a:buAutoNum type="arabicPeriod" startAt="4"/>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Je kunt nu ook een ‘Default’-waarde instellen bij een Property Definition die berekend wordt met een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Expression</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De waarde is ofwel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Editable</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of niet en wordt ingesteld bij ‘Is Default Value’ (Yes is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editable</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en de instelling verschijnt pas als een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Expression</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is gedefinieerd.</a:t>
            </a:r>
          </a:p>
          <a:p>
            <a:pPr marL="457200" indent="-457200">
              <a:buFont typeface="+mj-lt"/>
              <a:buAutoNum type="arabicPeriod" startAt="4"/>
            </a:pPr>
            <a:endParaRPr lang="nl-NL" sz="1800" dirty="0"/>
          </a:p>
        </p:txBody>
      </p:sp>
    </p:spTree>
    <p:extLst>
      <p:ext uri="{BB962C8B-B14F-4D97-AF65-F5344CB8AC3E}">
        <p14:creationId xmlns:p14="http://schemas.microsoft.com/office/powerpoint/2010/main" val="420894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75127" y="1402619"/>
            <a:ext cx="8764223" cy="1325563"/>
          </a:xfrm>
          <a:noFill/>
        </p:spPr>
        <p:txBody>
          <a:bodyPr>
            <a:normAutofit/>
          </a:bodyPr>
          <a:lstStyle/>
          <a:p>
            <a:r>
              <a:rPr lang="nl-NL" sz="3600" dirty="0" err="1">
                <a:latin typeface="Arial Black" panose="020B0A04020102020204" pitchFamily="34" charset="0"/>
              </a:rPr>
              <a:t>Table</a:t>
            </a:r>
            <a:r>
              <a:rPr lang="nl-NL" sz="3600" dirty="0">
                <a:latin typeface="Arial Black" panose="020B0A04020102020204" pitchFamily="34" charset="0"/>
              </a:rPr>
              <a:t> Manager</a:t>
            </a:r>
          </a:p>
        </p:txBody>
      </p:sp>
      <p:sp>
        <p:nvSpPr>
          <p:cNvPr id="4" name="Tijdelijke aanduiding voor inhoud 3"/>
          <p:cNvSpPr>
            <a:spLocks noGrp="1"/>
          </p:cNvSpPr>
          <p:nvPr>
            <p:ph idx="1"/>
          </p:nvPr>
        </p:nvSpPr>
        <p:spPr>
          <a:xfrm>
            <a:off x="1249960" y="2592984"/>
            <a:ext cx="10083567" cy="1159953"/>
          </a:xfrm>
          <a:noFill/>
        </p:spPr>
        <p:txBody>
          <a:bodyPr>
            <a:normAutofit/>
          </a:bodyPr>
          <a:lstStyle/>
          <a:p>
            <a:pPr marL="0" indent="0">
              <a:buNone/>
            </a:pPr>
            <a:r>
              <a:rPr lang="nl-NL" sz="1800" dirty="0">
                <a:effectLst/>
                <a:latin typeface="Tahoma" panose="020B0604030504040204" pitchFamily="34" charset="0"/>
                <a:ea typeface="Calibri" panose="020F0502020204030204" pitchFamily="34" charset="0"/>
                <a:cs typeface="Times New Roman" panose="02020603050405020304" pitchFamily="18" charset="0"/>
              </a:rPr>
              <a:t>Ook dit scherm is uitgebreid:</a:t>
            </a:r>
            <a:endParaRPr lang="nl-NL" sz="1800" dirty="0"/>
          </a:p>
        </p:txBody>
      </p:sp>
      <p:pic>
        <p:nvPicPr>
          <p:cNvPr id="2" name="Afbeelding 1">
            <a:extLst>
              <a:ext uri="{FF2B5EF4-FFF2-40B4-BE49-F238E27FC236}">
                <a16:creationId xmlns:a16="http://schemas.microsoft.com/office/drawing/2014/main" id="{4270C9E9-1384-8D71-C9A8-4E6CBFB9D162}"/>
              </a:ext>
            </a:extLst>
          </p:cNvPr>
          <p:cNvPicPr>
            <a:picLocks noChangeAspect="1"/>
          </p:cNvPicPr>
          <p:nvPr/>
        </p:nvPicPr>
        <p:blipFill>
          <a:blip r:embed="rId2"/>
          <a:stretch>
            <a:fillRect/>
          </a:stretch>
        </p:blipFill>
        <p:spPr>
          <a:xfrm>
            <a:off x="4722215" y="2399030"/>
            <a:ext cx="6219825" cy="4458970"/>
          </a:xfrm>
          <a:prstGeom prst="rect">
            <a:avLst/>
          </a:prstGeom>
        </p:spPr>
      </p:pic>
    </p:spTree>
    <p:extLst>
      <p:ext uri="{BB962C8B-B14F-4D97-AF65-F5344CB8AC3E}">
        <p14:creationId xmlns:p14="http://schemas.microsoft.com/office/powerpoint/2010/main" val="155910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56116" y="1212618"/>
            <a:ext cx="8764223" cy="1325563"/>
          </a:xfrm>
          <a:noFill/>
        </p:spPr>
        <p:txBody>
          <a:bodyPr>
            <a:normAutofit/>
          </a:bodyPr>
          <a:lstStyle/>
          <a:p>
            <a:r>
              <a:rPr lang="nl-NL" sz="3600" dirty="0" err="1">
                <a:latin typeface="Arial Black" panose="020B0A04020102020204" pitchFamily="34" charset="0"/>
              </a:rPr>
              <a:t>Table</a:t>
            </a:r>
            <a:r>
              <a:rPr lang="nl-NL" sz="3600" dirty="0">
                <a:latin typeface="Arial Black" panose="020B0A04020102020204" pitchFamily="34" charset="0"/>
              </a:rPr>
              <a:t> Manager (2)</a:t>
            </a:r>
          </a:p>
        </p:txBody>
      </p:sp>
      <p:sp>
        <p:nvSpPr>
          <p:cNvPr id="4" name="Tijdelijke aanduiding voor inhoud 3"/>
          <p:cNvSpPr>
            <a:spLocks noGrp="1"/>
          </p:cNvSpPr>
          <p:nvPr>
            <p:ph idx="1"/>
          </p:nvPr>
        </p:nvSpPr>
        <p:spPr>
          <a:xfrm>
            <a:off x="1216404" y="2173534"/>
            <a:ext cx="10083567" cy="4684465"/>
          </a:xfrm>
          <a:noFill/>
        </p:spPr>
        <p:txBody>
          <a:bodyPr>
            <a:normAutofit fontScale="85000" lnSpcReduction="10000"/>
          </a:bodyPr>
          <a:lstStyle/>
          <a:p>
            <a:pPr marL="0" indent="0">
              <a:lnSpc>
                <a:spcPts val="1600"/>
              </a:lnSpc>
              <a:spcBef>
                <a:spcPts val="600"/>
              </a:spcBef>
              <a:spcAft>
                <a:spcPts val="600"/>
              </a:spcAft>
              <a:buNone/>
            </a:pPr>
            <a:r>
              <a:rPr lang="nl-NL" sz="1800" kern="100" dirty="0">
                <a:effectLst/>
                <a:ea typeface="Calibri" panose="020F0502020204030204" pitchFamily="34" charset="0"/>
                <a:cs typeface="Times New Roman" panose="02020603050405020304" pitchFamily="18" charset="0"/>
              </a:rPr>
              <a:t>Je ziet nu een voorbeeld van hoe je tabel eruit kan komen zien. In dit scherm kun je niets wijzigen (behalve de naam van de stijl). Als je deze stijl gaat gebruiken voor een nieuwe tabel dan zul je in het begin niet veel opmaak zien, dat komt omdat een lege tabel niet beschikt over een Titel </a:t>
            </a:r>
            <a:r>
              <a:rPr lang="nl-NL" sz="1800" kern="100" dirty="0" err="1">
                <a:effectLst/>
                <a:ea typeface="Calibri" panose="020F0502020204030204" pitchFamily="34" charset="0"/>
                <a:cs typeface="Times New Roman" panose="02020603050405020304" pitchFamily="18" charset="0"/>
              </a:rPr>
              <a:t>row</a:t>
            </a:r>
            <a:r>
              <a:rPr lang="nl-NL" sz="1800" kern="100" dirty="0">
                <a:effectLst/>
                <a:ea typeface="Calibri" panose="020F0502020204030204" pitchFamily="34" charset="0"/>
                <a:cs typeface="Times New Roman" panose="02020603050405020304" pitchFamily="18" charset="0"/>
              </a:rPr>
              <a:t>, Header </a:t>
            </a:r>
            <a:r>
              <a:rPr lang="nl-NL" sz="1800" kern="100" dirty="0" err="1">
                <a:effectLst/>
                <a:ea typeface="Calibri" panose="020F0502020204030204" pitchFamily="34" charset="0"/>
                <a:cs typeface="Times New Roman" panose="02020603050405020304" pitchFamily="18" charset="0"/>
              </a:rPr>
              <a:t>row</a:t>
            </a:r>
            <a:r>
              <a:rPr lang="nl-NL" sz="1800" kern="100" dirty="0">
                <a:effectLst/>
                <a:ea typeface="Calibri" panose="020F0502020204030204" pitchFamily="34" charset="0"/>
                <a:cs typeface="Times New Roman" panose="02020603050405020304" pitchFamily="18" charset="0"/>
              </a:rPr>
              <a:t>, Summary </a:t>
            </a:r>
            <a:r>
              <a:rPr lang="nl-NL" sz="1800" kern="100" dirty="0" err="1">
                <a:effectLst/>
                <a:ea typeface="Calibri" panose="020F0502020204030204" pitchFamily="34" charset="0"/>
                <a:cs typeface="Times New Roman" panose="02020603050405020304" pitchFamily="18" charset="0"/>
              </a:rPr>
              <a:t>row</a:t>
            </a:r>
            <a:r>
              <a:rPr lang="nl-NL" sz="1800" kern="100" dirty="0">
                <a:effectLst/>
                <a:ea typeface="Calibri" panose="020F0502020204030204" pitchFamily="34" charset="0"/>
                <a:cs typeface="Times New Roman" panose="02020603050405020304" pitchFamily="18" charset="0"/>
              </a:rPr>
              <a:t> en een </a:t>
            </a:r>
            <a:r>
              <a:rPr lang="nl-NL" sz="1800" kern="100" dirty="0" err="1">
                <a:effectLst/>
                <a:ea typeface="Calibri" panose="020F0502020204030204" pitchFamily="34" charset="0"/>
                <a:cs typeface="Times New Roman" panose="02020603050405020304" pitchFamily="18" charset="0"/>
              </a:rPr>
              <a:t>Footer</a:t>
            </a:r>
            <a:r>
              <a:rPr lang="nl-NL" sz="1800" kern="100" dirty="0">
                <a:effectLst/>
                <a:ea typeface="Calibri" panose="020F0502020204030204" pitchFamily="34" charset="0"/>
                <a:cs typeface="Times New Roman" panose="02020603050405020304" pitchFamily="18" charset="0"/>
              </a:rPr>
              <a:t> </a:t>
            </a:r>
            <a:r>
              <a:rPr lang="nl-NL" sz="1800" kern="100" dirty="0" err="1">
                <a:effectLst/>
                <a:ea typeface="Calibri" panose="020F0502020204030204" pitchFamily="34" charset="0"/>
                <a:cs typeface="Times New Roman" panose="02020603050405020304" pitchFamily="18" charset="0"/>
              </a:rPr>
              <a:t>row</a:t>
            </a:r>
            <a:r>
              <a:rPr lang="nl-NL" sz="1800" kern="100" dirty="0">
                <a:effectLst/>
                <a:ea typeface="Calibri" panose="020F0502020204030204" pitchFamily="34" charset="0"/>
                <a:cs typeface="Times New Roman" panose="02020603050405020304" pitchFamily="18" charset="0"/>
              </a:rPr>
              <a:t>. En dat zijn in bovenstaande tabel de gekleurde regels.</a:t>
            </a:r>
          </a:p>
          <a:p>
            <a:pPr marL="0" indent="0">
              <a:lnSpc>
                <a:spcPts val="1600"/>
              </a:lnSpc>
              <a:spcBef>
                <a:spcPts val="600"/>
              </a:spcBef>
              <a:spcAft>
                <a:spcPts val="600"/>
              </a:spcAft>
              <a:buNone/>
            </a:pPr>
            <a:r>
              <a:rPr lang="nl-NL" sz="1800" kern="100" dirty="0">
                <a:effectLst/>
                <a:ea typeface="Calibri" panose="020F0502020204030204" pitchFamily="34" charset="0"/>
                <a:cs typeface="Times New Roman" panose="02020603050405020304" pitchFamily="18" charset="0"/>
              </a:rPr>
              <a:t>Als je de tabel na plaatsen selecteert en je vinkt in het Tabel Tools tabblad deze regels aan, dan komen de kleuren in je tabel:</a:t>
            </a:r>
          </a:p>
          <a:p>
            <a:pPr marL="0" indent="0">
              <a:lnSpc>
                <a:spcPts val="1600"/>
              </a:lnSpc>
              <a:spcBef>
                <a:spcPts val="600"/>
              </a:spcBef>
              <a:spcAft>
                <a:spcPts val="600"/>
              </a:spcAft>
              <a:buNone/>
            </a:pPr>
            <a:endParaRPr lang="nl-NL" sz="1800" kern="100" dirty="0">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r>
              <a:rPr lang="nl-NL" sz="1800" kern="100" dirty="0">
                <a:effectLst/>
                <a:ea typeface="Calibri" panose="020F0502020204030204" pitchFamily="34" charset="0"/>
                <a:cs typeface="Times New Roman" panose="02020603050405020304" pitchFamily="18" charset="0"/>
              </a:rPr>
              <a:t>De </a:t>
            </a:r>
            <a:r>
              <a:rPr lang="nl-NL" sz="1800" kern="100" dirty="0" err="1">
                <a:effectLst/>
                <a:ea typeface="Calibri" panose="020F0502020204030204" pitchFamily="34" charset="0"/>
                <a:cs typeface="Times New Roman" panose="02020603050405020304" pitchFamily="18" charset="0"/>
              </a:rPr>
              <a:t>table</a:t>
            </a:r>
            <a:r>
              <a:rPr lang="nl-NL" sz="1800" kern="100" dirty="0">
                <a:effectLst/>
                <a:ea typeface="Calibri" panose="020F0502020204030204" pitchFamily="34" charset="0"/>
                <a:cs typeface="Times New Roman" panose="02020603050405020304" pitchFamily="18" charset="0"/>
              </a:rPr>
              <a:t> </a:t>
            </a:r>
            <a:r>
              <a:rPr lang="nl-NL" sz="1800" kern="100" dirty="0" err="1">
                <a:effectLst/>
                <a:ea typeface="Calibri" panose="020F0502020204030204" pitchFamily="34" charset="0"/>
                <a:cs typeface="Times New Roman" panose="02020603050405020304" pitchFamily="18" charset="0"/>
              </a:rPr>
              <a:t>style</a:t>
            </a:r>
            <a:r>
              <a:rPr lang="nl-NL" sz="1800" kern="100" dirty="0">
                <a:effectLst/>
                <a:ea typeface="Calibri" panose="020F0502020204030204" pitchFamily="34" charset="0"/>
                <a:cs typeface="Times New Roman" panose="02020603050405020304" pitchFamily="18" charset="0"/>
              </a:rPr>
              <a:t> is nog wat beperkt. Het zou mogelijk moeten zijn om per soort regel een eigen tekststijl toe te kennen,  maar dat gaat (nog) niet. Ook kun je uitlijning en geroteerde teksten en dergelijke ook alleen voor de hele tabel instellen. Een </a:t>
            </a:r>
            <a:r>
              <a:rPr lang="nl-NL" sz="1800" kern="100" dirty="0" err="1">
                <a:effectLst/>
                <a:ea typeface="Calibri" panose="020F0502020204030204" pitchFamily="34" charset="0"/>
                <a:cs typeface="Times New Roman" panose="02020603050405020304" pitchFamily="18" charset="0"/>
              </a:rPr>
              <a:t>Table</a:t>
            </a:r>
            <a:r>
              <a:rPr lang="nl-NL" sz="1800" kern="100" dirty="0">
                <a:effectLst/>
                <a:ea typeface="Calibri" panose="020F0502020204030204" pitchFamily="34" charset="0"/>
                <a:cs typeface="Times New Roman" panose="02020603050405020304" pitchFamily="18" charset="0"/>
              </a:rPr>
              <a:t> Style is in eerste instantie alleen beschikbaar in de huidige tekening. </a:t>
            </a:r>
          </a:p>
          <a:p>
            <a:pPr marL="0" indent="0">
              <a:lnSpc>
                <a:spcPts val="1600"/>
              </a:lnSpc>
              <a:spcBef>
                <a:spcPts val="600"/>
              </a:spcBef>
              <a:spcAft>
                <a:spcPts val="600"/>
              </a:spcAft>
              <a:buNone/>
            </a:pPr>
            <a:r>
              <a:rPr lang="nl-NL" sz="1800" kern="100" dirty="0">
                <a:effectLst/>
                <a:ea typeface="Calibri" panose="020F0502020204030204" pitchFamily="34" charset="0"/>
                <a:cs typeface="Times New Roman" panose="02020603050405020304" pitchFamily="18" charset="0"/>
              </a:rPr>
              <a:t>Door een </a:t>
            </a:r>
            <a:r>
              <a:rPr lang="nl-NL" sz="1800" kern="100" dirty="0" err="1">
                <a:effectLst/>
                <a:ea typeface="Calibri" panose="020F0502020204030204" pitchFamily="34" charset="0"/>
                <a:cs typeface="Times New Roman" panose="02020603050405020304" pitchFamily="18" charset="0"/>
              </a:rPr>
              <a:t>Table</a:t>
            </a:r>
            <a:r>
              <a:rPr lang="nl-NL" sz="1800" kern="100" dirty="0">
                <a:effectLst/>
                <a:ea typeface="Calibri" panose="020F0502020204030204" pitchFamily="34" charset="0"/>
                <a:cs typeface="Times New Roman" panose="02020603050405020304" pitchFamily="18" charset="0"/>
              </a:rPr>
              <a:t> </a:t>
            </a:r>
            <a:r>
              <a:rPr lang="nl-NL" sz="1800" kern="100" dirty="0" err="1">
                <a:effectLst/>
                <a:ea typeface="Calibri" panose="020F0502020204030204" pitchFamily="34" charset="0"/>
                <a:cs typeface="Times New Roman" panose="02020603050405020304" pitchFamily="18" charset="0"/>
              </a:rPr>
              <a:t>Seed</a:t>
            </a:r>
            <a:r>
              <a:rPr lang="nl-NL" sz="1800" kern="100" dirty="0">
                <a:effectLst/>
                <a:ea typeface="Calibri" panose="020F0502020204030204" pitchFamily="34" charset="0"/>
                <a:cs typeface="Times New Roman" panose="02020603050405020304" pitchFamily="18" charset="0"/>
              </a:rPr>
              <a:t> te maken kun je veel gedetailleerder werken, je kunt alle opmaak van te voren vastleggen (inclusief de samengevoegde cellen boven aan de tabel). Je kunt ook per cel verschillende opmaak gebruiken, dat gaat niet met de </a:t>
            </a:r>
            <a:r>
              <a:rPr lang="nl-NL" sz="1800" kern="100" dirty="0" err="1">
                <a:effectLst/>
                <a:ea typeface="Calibri" panose="020F0502020204030204" pitchFamily="34" charset="0"/>
                <a:cs typeface="Times New Roman" panose="02020603050405020304" pitchFamily="18" charset="0"/>
              </a:rPr>
              <a:t>Table</a:t>
            </a:r>
            <a:r>
              <a:rPr lang="nl-NL" sz="1800" kern="100" dirty="0">
                <a:effectLst/>
                <a:ea typeface="Calibri" panose="020F0502020204030204" pitchFamily="34" charset="0"/>
                <a:cs typeface="Times New Roman" panose="02020603050405020304" pitchFamily="18" charset="0"/>
              </a:rPr>
              <a:t> Style. En als je teksten hebt die in elke tabel terug moeten komen dan kun je die er vast in zetten.</a:t>
            </a:r>
          </a:p>
          <a:p>
            <a:pPr marL="0" indent="0">
              <a:lnSpc>
                <a:spcPts val="1600"/>
              </a:lnSpc>
              <a:spcBef>
                <a:spcPts val="600"/>
              </a:spcBef>
              <a:spcAft>
                <a:spcPts val="600"/>
              </a:spcAft>
              <a:buNone/>
            </a:pPr>
            <a:r>
              <a:rPr lang="nl-NL" sz="1800" kern="100" dirty="0">
                <a:effectLst/>
                <a:ea typeface="Calibri" panose="020F0502020204030204" pitchFamily="34" charset="0"/>
                <a:cs typeface="Times New Roman" panose="02020603050405020304" pitchFamily="18" charset="0"/>
              </a:rPr>
              <a:t>Misschien dat in latere versies de </a:t>
            </a:r>
            <a:r>
              <a:rPr lang="nl-NL" sz="1800" kern="100" dirty="0" err="1">
                <a:effectLst/>
                <a:ea typeface="Calibri" panose="020F0502020204030204" pitchFamily="34" charset="0"/>
                <a:cs typeface="Times New Roman" panose="02020603050405020304" pitchFamily="18" charset="0"/>
              </a:rPr>
              <a:t>Table</a:t>
            </a:r>
            <a:r>
              <a:rPr lang="nl-NL" sz="1800" kern="100" dirty="0">
                <a:effectLst/>
                <a:ea typeface="Calibri" panose="020F0502020204030204" pitchFamily="34" charset="0"/>
                <a:cs typeface="Times New Roman" panose="02020603050405020304" pitchFamily="18" charset="0"/>
              </a:rPr>
              <a:t> Style beter wordt dan de </a:t>
            </a:r>
            <a:r>
              <a:rPr lang="nl-NL" sz="1800" kern="100" dirty="0" err="1">
                <a:effectLst/>
                <a:ea typeface="Calibri" panose="020F0502020204030204" pitchFamily="34" charset="0"/>
                <a:cs typeface="Times New Roman" panose="02020603050405020304" pitchFamily="18" charset="0"/>
              </a:rPr>
              <a:t>Table</a:t>
            </a:r>
            <a:r>
              <a:rPr lang="nl-NL" sz="1800" kern="100" dirty="0">
                <a:effectLst/>
                <a:ea typeface="Calibri" panose="020F0502020204030204" pitchFamily="34" charset="0"/>
                <a:cs typeface="Times New Roman" panose="02020603050405020304" pitchFamily="18" charset="0"/>
              </a:rPr>
              <a:t> </a:t>
            </a:r>
            <a:r>
              <a:rPr lang="nl-NL" sz="1800" kern="100" dirty="0" err="1">
                <a:effectLst/>
                <a:ea typeface="Calibri" panose="020F0502020204030204" pitchFamily="34" charset="0"/>
                <a:cs typeface="Times New Roman" panose="02020603050405020304" pitchFamily="18" charset="0"/>
              </a:rPr>
              <a:t>Seed</a:t>
            </a:r>
            <a:r>
              <a:rPr lang="nl-NL" sz="1800" kern="100" dirty="0">
                <a:effectLst/>
                <a:ea typeface="Calibri" panose="020F0502020204030204" pitchFamily="34" charset="0"/>
                <a:cs typeface="Times New Roman" panose="02020603050405020304" pitchFamily="18" charset="0"/>
              </a:rPr>
              <a:t>, maar op dit moment is dat nog niet het geval.</a:t>
            </a: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p:txBody>
      </p:sp>
      <p:pic>
        <p:nvPicPr>
          <p:cNvPr id="5" name="Afbeelding 4">
            <a:extLst>
              <a:ext uri="{FF2B5EF4-FFF2-40B4-BE49-F238E27FC236}">
                <a16:creationId xmlns:a16="http://schemas.microsoft.com/office/drawing/2014/main" id="{2C0A3FDE-097B-3ACF-05A8-828C42BD4864}"/>
              </a:ext>
            </a:extLst>
          </p:cNvPr>
          <p:cNvPicPr>
            <a:picLocks noChangeAspect="1"/>
          </p:cNvPicPr>
          <p:nvPr/>
        </p:nvPicPr>
        <p:blipFill>
          <a:blip r:embed="rId2"/>
          <a:stretch>
            <a:fillRect/>
          </a:stretch>
        </p:blipFill>
        <p:spPr>
          <a:xfrm>
            <a:off x="1291957" y="3429000"/>
            <a:ext cx="8892540" cy="1333500"/>
          </a:xfrm>
          <a:prstGeom prst="rect">
            <a:avLst/>
          </a:prstGeom>
        </p:spPr>
      </p:pic>
    </p:spTree>
    <p:extLst>
      <p:ext uri="{BB962C8B-B14F-4D97-AF65-F5344CB8AC3E}">
        <p14:creationId xmlns:p14="http://schemas.microsoft.com/office/powerpoint/2010/main" val="3191517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16404" y="1189022"/>
            <a:ext cx="8764223" cy="960916"/>
          </a:xfrm>
          <a:noFill/>
        </p:spPr>
        <p:txBody>
          <a:bodyPr>
            <a:normAutofit/>
          </a:bodyPr>
          <a:lstStyle/>
          <a:p>
            <a:r>
              <a:rPr lang="nl-NL" sz="3600" dirty="0">
                <a:latin typeface="Arial Black" panose="020B0A04020102020204" pitchFamily="34" charset="0"/>
              </a:rPr>
              <a:t>Fields</a:t>
            </a:r>
          </a:p>
        </p:txBody>
      </p:sp>
      <p:sp>
        <p:nvSpPr>
          <p:cNvPr id="4" name="Tijdelijke aanduiding voor inhoud 3"/>
          <p:cNvSpPr>
            <a:spLocks noGrp="1"/>
          </p:cNvSpPr>
          <p:nvPr>
            <p:ph idx="1"/>
          </p:nvPr>
        </p:nvSpPr>
        <p:spPr>
          <a:xfrm>
            <a:off x="1216404" y="2173534"/>
            <a:ext cx="10083567" cy="997505"/>
          </a:xfrm>
          <a:noFill/>
        </p:spPr>
        <p:txBody>
          <a:bodyPr>
            <a:normAutofit/>
          </a:bodyPr>
          <a:lstStyle/>
          <a:p>
            <a:pPr marL="0" indent="0">
              <a:lnSpc>
                <a:spcPct val="100000"/>
              </a:lnSpc>
              <a:spcBef>
                <a:spcPts val="600"/>
              </a:spcBef>
              <a:spcAft>
                <a:spcPts val="600"/>
              </a:spcAft>
              <a:buNone/>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Als je een field wil koppelen aan een element waaraan ook een Item Type zit gekoppeld, krijg je er een instelling bij die ‘Force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association</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with</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source element’ heet. Daarmee zorg je ervoor dat het field gekoppeld blijft aan het Item Type.</a:t>
            </a: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p:txBody>
      </p:sp>
      <p:sp>
        <p:nvSpPr>
          <p:cNvPr id="2" name="Titel 2">
            <a:extLst>
              <a:ext uri="{FF2B5EF4-FFF2-40B4-BE49-F238E27FC236}">
                <a16:creationId xmlns:a16="http://schemas.microsoft.com/office/drawing/2014/main" id="{688F0FAE-764A-00B2-BEAD-BAD795630DDE}"/>
              </a:ext>
            </a:extLst>
          </p:cNvPr>
          <p:cNvSpPr txBox="1">
            <a:spLocks/>
          </p:cNvSpPr>
          <p:nvPr/>
        </p:nvSpPr>
        <p:spPr>
          <a:xfrm>
            <a:off x="1216404" y="3100142"/>
            <a:ext cx="8764223" cy="96091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err="1">
                <a:latin typeface="Arial Black" panose="020B0A04020102020204" pitchFamily="34" charset="0"/>
              </a:rPr>
              <a:t>Multilines</a:t>
            </a:r>
            <a:endParaRPr lang="nl-NL" sz="3600" dirty="0">
              <a:latin typeface="Arial Black" panose="020B0A04020102020204" pitchFamily="34" charset="0"/>
            </a:endParaRPr>
          </a:p>
        </p:txBody>
      </p:sp>
      <p:sp>
        <p:nvSpPr>
          <p:cNvPr id="6" name="Tekstvak 5">
            <a:extLst>
              <a:ext uri="{FF2B5EF4-FFF2-40B4-BE49-F238E27FC236}">
                <a16:creationId xmlns:a16="http://schemas.microsoft.com/office/drawing/2014/main" id="{BEE0604A-13F4-CF96-BC1F-0703721E18BF}"/>
              </a:ext>
            </a:extLst>
          </p:cNvPr>
          <p:cNvSpPr txBox="1"/>
          <p:nvPr/>
        </p:nvSpPr>
        <p:spPr>
          <a:xfrm>
            <a:off x="1216404" y="3873734"/>
            <a:ext cx="9798342" cy="646331"/>
          </a:xfrm>
          <a:prstGeom prst="rect">
            <a:avLst/>
          </a:prstGeom>
          <a:noFill/>
        </p:spPr>
        <p:txBody>
          <a:bodyPr wrap="square" rtlCol="0">
            <a:spAutoFit/>
          </a:bodyPr>
          <a:lstStyle/>
          <a:p>
            <a:pPr>
              <a:spcBef>
                <a:spcPts val="600"/>
              </a:spcBef>
              <a:spcAft>
                <a:spcPts val="600"/>
              </a:spcAft>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Als je een Multiline hebt met daaraan een Item Type en je splitst de Multiline met de ‘Multiline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Partial</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Delete Tool’ dan krijgen zowel ‘Parent’ als ‘Child’ een koppeling met het Item Type.</a:t>
            </a:r>
          </a:p>
        </p:txBody>
      </p:sp>
    </p:spTree>
    <p:extLst>
      <p:ext uri="{BB962C8B-B14F-4D97-AF65-F5344CB8AC3E}">
        <p14:creationId xmlns:p14="http://schemas.microsoft.com/office/powerpoint/2010/main" val="277294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16404" y="1189022"/>
            <a:ext cx="8764223" cy="960916"/>
          </a:xfrm>
          <a:noFill/>
        </p:spPr>
        <p:txBody>
          <a:bodyPr>
            <a:normAutofit/>
          </a:bodyPr>
          <a:lstStyle/>
          <a:p>
            <a:r>
              <a:rPr lang="nl-NL" sz="3600" dirty="0">
                <a:latin typeface="Arial Black" panose="020B0A04020102020204" pitchFamily="34" charset="0"/>
              </a:rPr>
              <a:t>PDF import</a:t>
            </a:r>
          </a:p>
        </p:txBody>
      </p:sp>
      <p:sp>
        <p:nvSpPr>
          <p:cNvPr id="4" name="Tijdelijke aanduiding voor inhoud 3"/>
          <p:cNvSpPr>
            <a:spLocks noGrp="1"/>
          </p:cNvSpPr>
          <p:nvPr>
            <p:ph idx="1"/>
          </p:nvPr>
        </p:nvSpPr>
        <p:spPr>
          <a:xfrm>
            <a:off x="1216404" y="2173534"/>
            <a:ext cx="10083567" cy="4596382"/>
          </a:xfrm>
          <a:noFill/>
        </p:spPr>
        <p:txBody>
          <a:bodyPr>
            <a:normAutofit/>
          </a:bodyPr>
          <a:lstStyle/>
          <a:p>
            <a:pPr marL="0" indent="0">
              <a:lnSpc>
                <a:spcPct val="100000"/>
              </a:lnSpc>
              <a:spcBef>
                <a:spcPts val="600"/>
              </a:spcBef>
              <a:spcAft>
                <a:spcPts val="600"/>
              </a:spcAft>
              <a:buNone/>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In MicroStation CONNECT Edition Update 17 is deze tool al beschikbaar voor testen. Hiermee worden de vector-elementen uit een PDF document omgezet naar grafische elementen in je tekening. Deze elementen kunnen vervolgens gewijzigd worden. Afbeeldingen worden omgezet naar een raster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reference</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die niet gewijzigd kunnen worden.</a:t>
            </a: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r>
              <a:rPr lang="nl-NL" sz="1800" kern="100" dirty="0">
                <a:effectLst/>
                <a:latin typeface="Tahoma" panose="020B0604030504040204" pitchFamily="34" charset="0"/>
                <a:ea typeface="Calibri" panose="020F0502020204030204" pitchFamily="34" charset="0"/>
                <a:cs typeface="Times New Roman" panose="02020603050405020304" pitchFamily="18" charset="0"/>
              </a:rPr>
              <a:t>Om deze tool beschikbaar te maken moet de variabel MS_IMPORT_USINGADOBEPDF de waarde 0 hebben.</a:t>
            </a:r>
          </a:p>
          <a:p>
            <a:pPr marL="0" indent="0">
              <a:lnSpc>
                <a:spcPct val="100000"/>
              </a:lnSpc>
              <a:buNone/>
            </a:pPr>
            <a:r>
              <a:rPr lang="nl-NL" sz="1800" dirty="0">
                <a:effectLst/>
                <a:latin typeface="Tahoma" panose="020B0604030504040204" pitchFamily="34" charset="0"/>
                <a:ea typeface="Calibri" panose="020F0502020204030204" pitchFamily="34" charset="0"/>
                <a:cs typeface="Times New Roman" panose="02020603050405020304" pitchFamily="18" charset="0"/>
              </a:rPr>
              <a:t>Een mooie optie om lijnen en teksten uit een pdf in je tekening te krijgen. Hou er rekening mee dat cellen niet als cell binnenkomen, maar als losse elementen.</a:t>
            </a:r>
            <a:endParaRPr lang="nl-N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82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16404" y="1189022"/>
            <a:ext cx="8764223" cy="960916"/>
          </a:xfrm>
          <a:noFill/>
        </p:spPr>
        <p:txBody>
          <a:bodyPr>
            <a:normAutofit/>
          </a:bodyPr>
          <a:lstStyle/>
          <a:p>
            <a:r>
              <a:rPr lang="nl-NL" sz="3600" dirty="0">
                <a:latin typeface="Arial Black" panose="020B0A04020102020204" pitchFamily="34" charset="0"/>
              </a:rPr>
              <a:t>Verdwenen features</a:t>
            </a:r>
          </a:p>
        </p:txBody>
      </p:sp>
      <p:sp>
        <p:nvSpPr>
          <p:cNvPr id="4" name="Tijdelijke aanduiding voor inhoud 3"/>
          <p:cNvSpPr>
            <a:spLocks noGrp="1"/>
          </p:cNvSpPr>
          <p:nvPr>
            <p:ph idx="1"/>
          </p:nvPr>
        </p:nvSpPr>
        <p:spPr>
          <a:xfrm>
            <a:off x="1216404" y="2173534"/>
            <a:ext cx="10083567" cy="4596382"/>
          </a:xfrm>
          <a:noFill/>
        </p:spPr>
        <p:txBody>
          <a:bodyPr>
            <a:normAutofit/>
          </a:bodyPr>
          <a:lstStyle/>
          <a:p>
            <a:pPr marL="342900" lvl="0" indent="-342900">
              <a:lnSpc>
                <a:spcPct val="100000"/>
              </a:lnSpc>
              <a:spcBef>
                <a:spcPts val="600"/>
              </a:spcBef>
              <a:buFont typeface="Symbol" panose="05050102010706020507" pitchFamily="18" charset="2"/>
              <a:buChar char=""/>
            </a:pP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Drawing</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Point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Color</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 een kleur die (vaag) zichtbaar was in het rondje aan je cursor in v8i (instelling bij de Design File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Settings</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a:t>
            </a: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r>
              <a:rPr lang="nl-NL" sz="1800" kern="100" dirty="0">
                <a:effectLst/>
                <a:latin typeface="Tahoma" panose="020B0604030504040204" pitchFamily="34" charset="0"/>
                <a:ea typeface="Calibri" panose="020F0502020204030204" pitchFamily="34" charset="0"/>
                <a:cs typeface="Times New Roman" panose="02020603050405020304" pitchFamily="18" charset="0"/>
              </a:rPr>
              <a:t>In CE was deze nog wel in te stellen, maar bijna niet te zien (of misschien wel niet aanwezig). In MicroStation 2023 is de instelling verdwenen.</a:t>
            </a:r>
          </a:p>
          <a:p>
            <a:pPr marL="342900" lvl="0" indent="-342900">
              <a:lnSpc>
                <a:spcPct val="100000"/>
              </a:lnSpc>
              <a:buFont typeface="Symbol" panose="05050102010706020507" pitchFamily="18" charset="2"/>
              <a:buChar char=""/>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De Feedback Services zijn verdwenen. Dit was een tool waarmee je feedback kon geven over MicroStation en stond in de Help tab. Bij het opstarten werd er gevraagd: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What</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did</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you</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like?</a:t>
            </a:r>
            <a:br>
              <a:rPr lang="nl-NL" sz="1800" kern="100" dirty="0">
                <a:effectLst/>
                <a:latin typeface="Tahoma" panose="020B0604030504040204" pitchFamily="34" charset="0"/>
                <a:ea typeface="Calibri" panose="020F0502020204030204" pitchFamily="34" charset="0"/>
                <a:cs typeface="Times New Roman" panose="02020603050405020304" pitchFamily="18" charset="0"/>
              </a:rPr>
            </a:br>
            <a:r>
              <a:rPr lang="nl-NL" sz="1800" kern="100" dirty="0">
                <a:effectLst/>
                <a:latin typeface="Tahoma" panose="020B0604030504040204" pitchFamily="34" charset="0"/>
                <a:ea typeface="Calibri" panose="020F0502020204030204" pitchFamily="34" charset="0"/>
                <a:cs typeface="Times New Roman" panose="02020603050405020304" pitchFamily="18" charset="0"/>
              </a:rPr>
              <a:t>Ideeën voor verbeteringen kun je plaatsen op MicroStation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Ideas</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Portal https://microstation.ideas.aha.io/</a:t>
            </a:r>
          </a:p>
          <a:p>
            <a:pPr marL="342900" lvl="0" indent="-342900">
              <a:lnSpc>
                <a:spcPct val="100000"/>
              </a:lnSpc>
              <a:spcAft>
                <a:spcPts val="600"/>
              </a:spcAft>
              <a:buFont typeface="Symbol" panose="05050102010706020507" pitchFamily="18" charset="2"/>
              <a:buChar char=""/>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Tools die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niet</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meer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ondersteund</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worden</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door Google Earth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zoals</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Synchronize Google Earth View, Follow Google Earth View, Capture Google Earth Image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en</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Play Camera Animation in Google Earth).</a:t>
            </a:r>
            <a:endParaRPr lang="nl-N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40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16404" y="1189022"/>
            <a:ext cx="8764223" cy="960916"/>
          </a:xfrm>
          <a:noFill/>
        </p:spPr>
        <p:txBody>
          <a:bodyPr>
            <a:normAutofit fontScale="90000"/>
          </a:bodyPr>
          <a:lstStyle/>
          <a:p>
            <a:r>
              <a:rPr lang="nl-NL" sz="3600" dirty="0">
                <a:latin typeface="Arial Black" panose="020B0A04020102020204" pitchFamily="34" charset="0"/>
              </a:rPr>
              <a:t>Technology previews die nu opgenomen zijn in MicroStation</a:t>
            </a:r>
          </a:p>
        </p:txBody>
      </p:sp>
      <p:sp>
        <p:nvSpPr>
          <p:cNvPr id="4" name="Tijdelijke aanduiding voor inhoud 3"/>
          <p:cNvSpPr>
            <a:spLocks noGrp="1"/>
          </p:cNvSpPr>
          <p:nvPr>
            <p:ph idx="1"/>
          </p:nvPr>
        </p:nvSpPr>
        <p:spPr>
          <a:xfrm>
            <a:off x="1216404" y="2173534"/>
            <a:ext cx="10083567" cy="4596382"/>
          </a:xfrm>
          <a:noFill/>
        </p:spPr>
        <p:txBody>
          <a:bodyPr>
            <a:normAutofit/>
          </a:bodyPr>
          <a:lstStyle/>
          <a:p>
            <a:pPr marL="342900" lvl="0" indent="-342900">
              <a:lnSpc>
                <a:spcPct val="100000"/>
              </a:lnSpc>
              <a:spcBef>
                <a:spcPts val="600"/>
              </a:spcBef>
              <a:buFont typeface="+mj-lt"/>
              <a:buAutoNum type="arabicPeriod"/>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Use Reference Scale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optie</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bij</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alle Measure tools).</a:t>
            </a:r>
            <a:endParaRPr lang="nl-N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0000"/>
              </a:lnSpc>
              <a:buFont typeface="+mj-lt"/>
              <a:buAutoNum type="arabicPeriod"/>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OPC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Attach</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en Export – extra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Pointcloud</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mogelijkheden.</a:t>
            </a:r>
          </a:p>
          <a:p>
            <a:pPr marL="342900" lvl="0" indent="-342900">
              <a:lnSpc>
                <a:spcPct val="100000"/>
              </a:lnSpc>
              <a:buFont typeface="+mj-lt"/>
              <a:buAutoNum type="arabicPeriod"/>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Loft Solid (3D) – een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solid</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maken vanuit een gesloten figuur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shapes</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etc.) met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Section</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elements</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nSpc>
                <a:spcPct val="100000"/>
              </a:lnSpc>
              <a:buFont typeface="+mj-lt"/>
              <a:buAutoNum type="arabicPeriod"/>
            </a:pPr>
            <a:r>
              <a:rPr lang="nl-NL" sz="1800" kern="100" dirty="0">
                <a:effectLst/>
                <a:latin typeface="Tahoma" panose="020B0604030504040204" pitchFamily="34" charset="0"/>
                <a:ea typeface="Calibri" panose="020F0502020204030204" pitchFamily="34" charset="0"/>
                <a:cs typeface="Times New Roman" panose="02020603050405020304" pitchFamily="18" charset="0"/>
              </a:rPr>
              <a:t>Parametrische cell-eigenschappen zichtbaar in de Fields Editor </a:t>
            </a:r>
            <a:r>
              <a:rPr lang="nl-NL" sz="1800" kern="100" dirty="0" err="1">
                <a:effectLst/>
                <a:latin typeface="Tahoma" panose="020B0604030504040204" pitchFamily="34" charset="0"/>
                <a:ea typeface="Calibri" panose="020F0502020204030204" pitchFamily="34" charset="0"/>
                <a:cs typeface="Times New Roman" panose="02020603050405020304" pitchFamily="18" charset="0"/>
              </a:rPr>
              <a:t>Dialog</a:t>
            </a:r>
            <a:r>
              <a:rPr lang="nl-NL" sz="1800" kern="100" dirty="0">
                <a:effectLst/>
                <a:latin typeface="Tahoma" panose="020B0604030504040204" pitchFamily="34" charset="0"/>
                <a:ea typeface="Calibri" panose="020F0502020204030204" pitchFamily="34" charset="0"/>
                <a:cs typeface="Times New Roman" panose="02020603050405020304" pitchFamily="18" charset="0"/>
              </a:rPr>
              <a:t>.</a:t>
            </a:r>
          </a:p>
          <a:p>
            <a:pPr marL="342900" lvl="0" indent="-342900">
              <a:lnSpc>
                <a:spcPct val="100000"/>
              </a:lnSpc>
              <a:spcAft>
                <a:spcPts val="600"/>
              </a:spcAft>
              <a:buFont typeface="+mj-lt"/>
              <a:buAutoNum type="arabicPeriod"/>
            </a:pPr>
            <a:r>
              <a:rPr lang="en-US" sz="1800" kern="100" dirty="0">
                <a:effectLst/>
                <a:latin typeface="Tahoma" panose="020B0604030504040204" pitchFamily="34" charset="0"/>
                <a:ea typeface="Calibri" panose="020F0502020204030204" pitchFamily="34" charset="0"/>
                <a:cs typeface="Times New Roman" panose="02020603050405020304" pitchFamily="18" charset="0"/>
              </a:rPr>
              <a:t>Text Field Background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onzichtbaar</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en-US" sz="1800" kern="100" dirty="0" err="1">
                <a:effectLst/>
                <a:latin typeface="Tahoma" panose="020B0604030504040204" pitchFamily="34" charset="0"/>
                <a:ea typeface="Calibri" panose="020F0502020204030204" pitchFamily="34" charset="0"/>
                <a:cs typeface="Times New Roman" panose="02020603050405020304" pitchFamily="18" charset="0"/>
              </a:rPr>
              <a:t>maken</a:t>
            </a:r>
            <a:r>
              <a:rPr lang="en-US" sz="1800" kern="100" dirty="0">
                <a:effectLst/>
                <a:latin typeface="Tahoma" panose="020B0604030504040204" pitchFamily="34" charset="0"/>
                <a:ea typeface="Calibri" panose="020F0502020204030204" pitchFamily="34" charset="0"/>
                <a:cs typeface="Times New Roman" panose="02020603050405020304" pitchFamily="18" charset="0"/>
              </a:rPr>
              <a:t> in View Attributes.</a:t>
            </a:r>
            <a:endParaRPr lang="nl-N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40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216404" y="1189022"/>
            <a:ext cx="8764223" cy="960916"/>
          </a:xfrm>
          <a:noFill/>
        </p:spPr>
        <p:txBody>
          <a:bodyPr>
            <a:normAutofit/>
          </a:bodyPr>
          <a:lstStyle/>
          <a:p>
            <a:r>
              <a:rPr lang="nl-NL" sz="3600" dirty="0">
                <a:latin typeface="Arial Black" panose="020B0A04020102020204" pitchFamily="34" charset="0"/>
              </a:rPr>
              <a:t>Conclusie</a:t>
            </a:r>
          </a:p>
        </p:txBody>
      </p:sp>
      <p:sp>
        <p:nvSpPr>
          <p:cNvPr id="4" name="Tijdelijke aanduiding voor inhoud 3"/>
          <p:cNvSpPr>
            <a:spLocks noGrp="1"/>
          </p:cNvSpPr>
          <p:nvPr>
            <p:ph idx="1"/>
          </p:nvPr>
        </p:nvSpPr>
        <p:spPr>
          <a:xfrm>
            <a:off x="1216404" y="2173534"/>
            <a:ext cx="10083567" cy="4596382"/>
          </a:xfrm>
          <a:noFill/>
        </p:spPr>
        <p:txBody>
          <a:bodyPr>
            <a:normAutofit/>
          </a:bodyPr>
          <a:lstStyle/>
          <a:p>
            <a:pPr marL="0" lvl="0" indent="0">
              <a:lnSpc>
                <a:spcPct val="100000"/>
              </a:lnSpc>
              <a:spcBef>
                <a:spcPts val="600"/>
              </a:spcBef>
              <a:buNone/>
            </a:pPr>
            <a:r>
              <a:rPr lang="nl-NL" kern="100" dirty="0">
                <a:latin typeface="Tahoma" panose="020B0604030504040204" pitchFamily="34" charset="0"/>
                <a:ea typeface="Calibri" panose="020F0502020204030204" pitchFamily="34" charset="0"/>
                <a:cs typeface="Times New Roman" panose="02020603050405020304" pitchFamily="18" charset="0"/>
              </a:rPr>
              <a:t>Is het een nieuwe versie of alleen een update?</a:t>
            </a:r>
          </a:p>
          <a:p>
            <a:pPr marL="0" lvl="0" indent="0">
              <a:lnSpc>
                <a:spcPct val="100000"/>
              </a:lnSpc>
              <a:spcBef>
                <a:spcPts val="600"/>
              </a:spcBef>
              <a:buNone/>
            </a:pPr>
            <a:endParaRPr lang="nl-NL" kern="100" dirty="0">
              <a:effectLst/>
              <a:latin typeface="Tahoma" panose="020B0604030504040204" pitchFamily="34" charset="0"/>
              <a:ea typeface="Calibri" panose="020F0502020204030204" pitchFamily="34" charset="0"/>
              <a:cs typeface="Times New Roman" panose="02020603050405020304" pitchFamily="18" charset="0"/>
            </a:endParaRPr>
          </a:p>
          <a:p>
            <a:pPr marL="0" lvl="0" indent="0">
              <a:lnSpc>
                <a:spcPct val="100000"/>
              </a:lnSpc>
              <a:spcBef>
                <a:spcPts val="600"/>
              </a:spcBef>
              <a:buNone/>
            </a:pPr>
            <a:r>
              <a:rPr lang="nl-NL" kern="100" dirty="0">
                <a:latin typeface="Tahoma" panose="020B0604030504040204" pitchFamily="34" charset="0"/>
                <a:ea typeface="Calibri" panose="020F0502020204030204" pitchFamily="34" charset="0"/>
                <a:cs typeface="Times New Roman" panose="02020603050405020304" pitchFamily="18" charset="0"/>
              </a:rPr>
              <a:t>Wat denken jullie?</a:t>
            </a:r>
            <a:endParaRPr lang="nl-NL"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a:p>
            <a:pPr marL="0" indent="0">
              <a:lnSpc>
                <a:spcPts val="1600"/>
              </a:lnSpc>
              <a:spcBef>
                <a:spcPts val="600"/>
              </a:spcBef>
              <a:spcAft>
                <a:spcPts val="600"/>
              </a:spcAft>
              <a:buNone/>
            </a:pPr>
            <a:endParaRPr lang="nl-NL"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295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a:t>Interface</a:t>
            </a:r>
          </a:p>
        </p:txBody>
      </p:sp>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38200" y="2586971"/>
            <a:ext cx="10515600" cy="3830607"/>
          </a:xfrm>
        </p:spPr>
        <p:txBody>
          <a:bodyPr>
            <a:normAutofit lnSpcReduction="10000"/>
          </a:bodyPr>
          <a:lstStyle/>
          <a:p>
            <a:r>
              <a:rPr lang="nl-NL" dirty="0"/>
              <a:t>Met de overgang van MicroStation v8i naar CONNECT Edition waren er grote veranderingen in de interface. Met deze versie is daar veel minder nieuws te melden.</a:t>
            </a:r>
          </a:p>
          <a:p>
            <a:r>
              <a:rPr lang="nl-NL" dirty="0"/>
              <a:t>Op de home-tab zien we wel een oude bekende terug: de </a:t>
            </a:r>
            <a:r>
              <a:rPr lang="nl-NL" dirty="0" err="1"/>
              <a:t>PopSet</a:t>
            </a:r>
            <a:r>
              <a:rPr lang="nl-NL" dirty="0"/>
              <a:t>.</a:t>
            </a:r>
          </a:p>
          <a:p>
            <a:r>
              <a:rPr lang="nl-NL" dirty="0"/>
              <a:t>Hiermee kun je het toolsettingsvenster tijdelijk laten verdwijnen als je met je muis binnen korte afstand van de rand van het toolsettingsvenster komt. Daarna komt het venster weer terug.</a:t>
            </a:r>
          </a:p>
          <a:p>
            <a:r>
              <a:rPr lang="nl-NL" dirty="0"/>
              <a:t>Google </a:t>
            </a:r>
            <a:r>
              <a:rPr lang="nl-NL" dirty="0" err="1"/>
              <a:t>maps</a:t>
            </a:r>
            <a:r>
              <a:rPr lang="nl-NL" dirty="0"/>
              <a:t> is vervangen door Bing </a:t>
            </a:r>
            <a:r>
              <a:rPr lang="nl-NL" dirty="0" err="1"/>
              <a:t>maps</a:t>
            </a:r>
            <a:r>
              <a:rPr lang="nl-NL" dirty="0"/>
              <a:t> en dat is zichtbaar bij de View Tools</a:t>
            </a:r>
          </a:p>
        </p:txBody>
      </p:sp>
    </p:spTree>
    <p:extLst>
      <p:ext uri="{BB962C8B-B14F-4D97-AF65-F5344CB8AC3E}">
        <p14:creationId xmlns:p14="http://schemas.microsoft.com/office/powerpoint/2010/main" val="164667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a:t>Bing </a:t>
            </a:r>
            <a:r>
              <a:rPr lang="nl-NL" dirty="0" err="1"/>
              <a:t>maps</a:t>
            </a:r>
            <a:endParaRPr lang="nl-NL" dirty="0"/>
          </a:p>
        </p:txBody>
      </p:sp>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53899" y="2385635"/>
            <a:ext cx="10515600" cy="4107444"/>
          </a:xfrm>
        </p:spPr>
        <p:txBody>
          <a:bodyPr>
            <a:normAutofit/>
          </a:bodyPr>
          <a:lstStyle/>
          <a:p>
            <a:r>
              <a:rPr lang="nl-NL" sz="1800" dirty="0"/>
              <a:t>Er zijn meerdere tools toegevoegd voor het koppelen van Bing </a:t>
            </a:r>
            <a:r>
              <a:rPr lang="nl-NL" sz="1800" dirty="0" err="1"/>
              <a:t>maps</a:t>
            </a:r>
            <a:r>
              <a:rPr lang="nl-NL" sz="1800" dirty="0"/>
              <a:t>.</a:t>
            </a:r>
            <a:br>
              <a:rPr lang="nl-NL" sz="1800" dirty="0"/>
            </a:br>
            <a:r>
              <a:rPr lang="nl-NL" sz="1800" dirty="0"/>
              <a:t>Bijvoorbeeld bij de View Tools:</a:t>
            </a:r>
            <a:br>
              <a:rPr lang="nl-NL" sz="1800" dirty="0"/>
            </a:br>
            <a:br>
              <a:rPr lang="nl-NL" sz="1800" dirty="0"/>
            </a:br>
            <a:endParaRPr lang="nl-NL" sz="1800" dirty="0"/>
          </a:p>
          <a:p>
            <a:r>
              <a:rPr lang="nl-NL" sz="1800" dirty="0"/>
              <a:t>Je kiest uit 3 soorten kaarten:</a:t>
            </a:r>
            <a:br>
              <a:rPr lang="nl-NL" sz="1800" dirty="0"/>
            </a:br>
            <a:br>
              <a:rPr lang="nl-NL" sz="1800" dirty="0"/>
            </a:br>
            <a:br>
              <a:rPr lang="nl-NL" sz="1800" dirty="0"/>
            </a:br>
            <a:br>
              <a:rPr lang="nl-NL" sz="1800" dirty="0"/>
            </a:br>
            <a:br>
              <a:rPr lang="nl-NL" sz="1800" dirty="0"/>
            </a:br>
            <a:endParaRPr lang="nl-NL" sz="1800" dirty="0"/>
          </a:p>
          <a:p>
            <a:r>
              <a:rPr lang="nl-NL" sz="1800" dirty="0"/>
              <a:t>Via een icoon op tabblad Utilities kun je ook</a:t>
            </a:r>
            <a:br>
              <a:rPr lang="nl-NL" sz="1800" dirty="0"/>
            </a:br>
            <a:r>
              <a:rPr lang="nl-NL" sz="1800" dirty="0"/>
              <a:t> Bing </a:t>
            </a:r>
            <a:r>
              <a:rPr lang="nl-NL" sz="1800" dirty="0" err="1"/>
              <a:t>maps</a:t>
            </a:r>
            <a:r>
              <a:rPr lang="nl-NL" sz="1800" dirty="0"/>
              <a:t> aan meerdere views tegelijk toevoegen:</a:t>
            </a:r>
            <a:br>
              <a:rPr lang="nl-NL" sz="1800" dirty="0"/>
            </a:br>
            <a:endParaRPr lang="nl-NL" sz="1800" dirty="0"/>
          </a:p>
        </p:txBody>
      </p:sp>
      <p:pic>
        <p:nvPicPr>
          <p:cNvPr id="4" name="Afbeelding 3">
            <a:extLst>
              <a:ext uri="{FF2B5EF4-FFF2-40B4-BE49-F238E27FC236}">
                <a16:creationId xmlns:a16="http://schemas.microsoft.com/office/drawing/2014/main" id="{F87DB595-C1F3-7407-995C-A732CB785F64}"/>
              </a:ext>
            </a:extLst>
          </p:cNvPr>
          <p:cNvPicPr>
            <a:picLocks noChangeAspect="1"/>
          </p:cNvPicPr>
          <p:nvPr/>
        </p:nvPicPr>
        <p:blipFill>
          <a:blip r:embed="rId2"/>
          <a:stretch>
            <a:fillRect/>
          </a:stretch>
        </p:blipFill>
        <p:spPr>
          <a:xfrm>
            <a:off x="4441971" y="2752987"/>
            <a:ext cx="3962400" cy="533400"/>
          </a:xfrm>
          <a:prstGeom prst="rect">
            <a:avLst/>
          </a:prstGeom>
        </p:spPr>
      </p:pic>
      <p:pic>
        <p:nvPicPr>
          <p:cNvPr id="5" name="Afbeelding 4">
            <a:extLst>
              <a:ext uri="{FF2B5EF4-FFF2-40B4-BE49-F238E27FC236}">
                <a16:creationId xmlns:a16="http://schemas.microsoft.com/office/drawing/2014/main" id="{5E10A641-4367-DCE0-C722-0A6138B980B9}"/>
              </a:ext>
            </a:extLst>
          </p:cNvPr>
          <p:cNvPicPr>
            <a:picLocks noChangeAspect="1"/>
          </p:cNvPicPr>
          <p:nvPr/>
        </p:nvPicPr>
        <p:blipFill>
          <a:blip r:embed="rId3"/>
          <a:stretch>
            <a:fillRect/>
          </a:stretch>
        </p:blipFill>
        <p:spPr>
          <a:xfrm>
            <a:off x="4441971" y="3503209"/>
            <a:ext cx="3467100" cy="1581150"/>
          </a:xfrm>
          <a:prstGeom prst="rect">
            <a:avLst/>
          </a:prstGeom>
        </p:spPr>
      </p:pic>
      <p:pic>
        <p:nvPicPr>
          <p:cNvPr id="6" name="Afbeelding 5">
            <a:extLst>
              <a:ext uri="{FF2B5EF4-FFF2-40B4-BE49-F238E27FC236}">
                <a16:creationId xmlns:a16="http://schemas.microsoft.com/office/drawing/2014/main" id="{78FB4F90-5B6E-07ED-EFF1-73E72AD684D9}"/>
              </a:ext>
            </a:extLst>
          </p:cNvPr>
          <p:cNvPicPr>
            <a:picLocks noChangeAspect="1"/>
          </p:cNvPicPr>
          <p:nvPr/>
        </p:nvPicPr>
        <p:blipFill>
          <a:blip r:embed="rId4"/>
          <a:stretch>
            <a:fillRect/>
          </a:stretch>
        </p:blipFill>
        <p:spPr>
          <a:xfrm>
            <a:off x="6063670" y="4992462"/>
            <a:ext cx="2383743" cy="1865538"/>
          </a:xfrm>
          <a:prstGeom prst="rect">
            <a:avLst/>
          </a:prstGeom>
        </p:spPr>
      </p:pic>
    </p:spTree>
    <p:extLst>
      <p:ext uri="{BB962C8B-B14F-4D97-AF65-F5344CB8AC3E}">
        <p14:creationId xmlns:p14="http://schemas.microsoft.com/office/powerpoint/2010/main" val="398864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a:t>View </a:t>
            </a:r>
            <a:r>
              <a:rPr lang="nl-NL" dirty="0" err="1"/>
              <a:t>Attributes</a:t>
            </a:r>
            <a:endParaRPr lang="nl-NL" dirty="0"/>
          </a:p>
        </p:txBody>
      </p:sp>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53899" y="2385635"/>
            <a:ext cx="10515600" cy="4107444"/>
          </a:xfrm>
        </p:spPr>
        <p:txBody>
          <a:bodyPr>
            <a:normAutofit/>
          </a:bodyPr>
          <a:lstStyle/>
          <a:p>
            <a:r>
              <a:rPr lang="nl-NL" sz="1800" dirty="0"/>
              <a:t>Een nieuwe instelling bij het scherm View </a:t>
            </a:r>
            <a:r>
              <a:rPr lang="nl-NL" sz="1800" dirty="0" err="1"/>
              <a:t>Attributes</a:t>
            </a:r>
            <a:r>
              <a:rPr lang="nl-NL" sz="1800" dirty="0"/>
              <a:t> is ‘Tekst Field background’. Het gaat hierbij om het grijze vlakje dat je ziet bij het plaatsen van een Field (een tekstveld dat door MicroStation wordt ingevuld). Dat grijze vlak wordt niet geplot, maar met deze instelling laat je dat grijze vlakje verdwijnen.</a:t>
            </a:r>
          </a:p>
        </p:txBody>
      </p:sp>
      <p:pic>
        <p:nvPicPr>
          <p:cNvPr id="7" name="Afbeelding 6">
            <a:extLst>
              <a:ext uri="{FF2B5EF4-FFF2-40B4-BE49-F238E27FC236}">
                <a16:creationId xmlns:a16="http://schemas.microsoft.com/office/drawing/2014/main" id="{CB0B2520-F888-0B82-F072-C1BBE7509EEA}"/>
              </a:ext>
            </a:extLst>
          </p:cNvPr>
          <p:cNvPicPr>
            <a:picLocks noChangeAspect="1"/>
          </p:cNvPicPr>
          <p:nvPr/>
        </p:nvPicPr>
        <p:blipFill>
          <a:blip r:embed="rId2"/>
          <a:stretch>
            <a:fillRect/>
          </a:stretch>
        </p:blipFill>
        <p:spPr>
          <a:xfrm>
            <a:off x="348288" y="3254005"/>
            <a:ext cx="11233934" cy="3457187"/>
          </a:xfrm>
          <a:prstGeom prst="rect">
            <a:avLst/>
          </a:prstGeom>
        </p:spPr>
      </p:pic>
    </p:spTree>
    <p:extLst>
      <p:ext uri="{BB962C8B-B14F-4D97-AF65-F5344CB8AC3E}">
        <p14:creationId xmlns:p14="http://schemas.microsoft.com/office/powerpoint/2010/main" val="65890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GeoSpatial</a:t>
            </a:r>
            <a:r>
              <a:rPr lang="nl-NL" dirty="0"/>
              <a:t> Context Workflow</a:t>
            </a:r>
          </a:p>
        </p:txBody>
      </p:sp>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53899" y="2385635"/>
            <a:ext cx="10515600" cy="4107444"/>
          </a:xfrm>
        </p:spPr>
        <p:txBody>
          <a:bodyPr>
            <a:normAutofit/>
          </a:bodyPr>
          <a:lstStyle/>
          <a:p>
            <a:r>
              <a:rPr lang="nl-NL" sz="1800" dirty="0"/>
              <a:t>Een nieuwe workflow (een set tabbladen) is toegevoegd, de </a:t>
            </a:r>
            <a:r>
              <a:rPr lang="nl-NL" sz="1800" dirty="0" err="1"/>
              <a:t>GeoSpatial</a:t>
            </a:r>
            <a:r>
              <a:rPr lang="nl-NL" sz="1800" dirty="0"/>
              <a:t> Context Workflow:</a:t>
            </a:r>
            <a:br>
              <a:rPr lang="nl-NL" sz="1800" dirty="0"/>
            </a:br>
            <a:br>
              <a:rPr lang="nl-NL" sz="1800" dirty="0"/>
            </a:br>
            <a:br>
              <a:rPr lang="nl-NL" sz="1800" dirty="0"/>
            </a:br>
            <a:br>
              <a:rPr lang="nl-NL" sz="1800" dirty="0"/>
            </a:br>
            <a:br>
              <a:rPr lang="nl-NL" sz="1800" dirty="0"/>
            </a:br>
            <a:br>
              <a:rPr lang="nl-NL" sz="1800" dirty="0"/>
            </a:br>
            <a:endParaRPr lang="nl-NL" sz="1800" dirty="0"/>
          </a:p>
          <a:p>
            <a:r>
              <a:rPr lang="nl-NL" sz="1800" dirty="0"/>
              <a:t>Met de tools in de Feature Services groep, kun je een verbinding maken met een Web Feature Service (WFS) en deze features ophalen in je tekening. De attributen van de features zijn beschikbaar als item types.</a:t>
            </a:r>
          </a:p>
          <a:p>
            <a:r>
              <a:rPr lang="nl-NL" sz="1800" dirty="0"/>
              <a:t>Zo kun je gegevens ophalen die via PDOK ter beschikking worden gesteld zoals:</a:t>
            </a:r>
          </a:p>
          <a:p>
            <a:pPr lvl="1">
              <a:buFont typeface="Wingdings" panose="05000000000000000000" pitchFamily="2" charset="2"/>
              <a:buChar char="ü"/>
            </a:pPr>
            <a:r>
              <a:rPr lang="nl-NL" sz="1600" dirty="0"/>
              <a:t>BAG gegevens via </a:t>
            </a:r>
            <a:r>
              <a:rPr lang="nl-NL" sz="1600" dirty="0">
                <a:hlinkClick r:id="rId2"/>
              </a:rPr>
              <a:t>https://service.pdok.nl/lv/bag/wfs/v2_0?request=getCapabilities&amp;service=WFS</a:t>
            </a:r>
            <a:endParaRPr lang="nl-NL" sz="1600" dirty="0"/>
          </a:p>
          <a:p>
            <a:pPr lvl="1">
              <a:buFont typeface="Wingdings" panose="05000000000000000000" pitchFamily="2" charset="2"/>
              <a:buChar char="ü"/>
            </a:pPr>
            <a:r>
              <a:rPr lang="nl-NL" sz="1600" dirty="0"/>
              <a:t>Kadastrale gegevens via </a:t>
            </a:r>
            <a:br>
              <a:rPr lang="nl-NL" sz="1600" dirty="0"/>
            </a:br>
            <a:r>
              <a:rPr lang="nl-NL" sz="1600" dirty="0">
                <a:hlinkClick r:id="rId3"/>
              </a:rPr>
              <a:t>https://geodata.nationaalgeoregister.nl/kadastralekaart/wfs/v4_0?service=WFS&amp;version=2.0&amp;request=GetCapabilities</a:t>
            </a:r>
            <a:endParaRPr lang="nl-NL" sz="1600" dirty="0"/>
          </a:p>
          <a:p>
            <a:endParaRPr lang="nl-NL" sz="1800" dirty="0"/>
          </a:p>
        </p:txBody>
      </p:sp>
      <p:pic>
        <p:nvPicPr>
          <p:cNvPr id="4" name="Afbeelding 3">
            <a:extLst>
              <a:ext uri="{FF2B5EF4-FFF2-40B4-BE49-F238E27FC236}">
                <a16:creationId xmlns:a16="http://schemas.microsoft.com/office/drawing/2014/main" id="{9A0A26C4-1C0B-6A64-460E-DC713ADCA03C}"/>
              </a:ext>
            </a:extLst>
          </p:cNvPr>
          <p:cNvPicPr>
            <a:picLocks noChangeAspect="1"/>
          </p:cNvPicPr>
          <p:nvPr/>
        </p:nvPicPr>
        <p:blipFill>
          <a:blip r:embed="rId4"/>
          <a:stretch>
            <a:fillRect/>
          </a:stretch>
        </p:blipFill>
        <p:spPr>
          <a:xfrm>
            <a:off x="1190266" y="2768332"/>
            <a:ext cx="6925656" cy="1438781"/>
          </a:xfrm>
          <a:prstGeom prst="rect">
            <a:avLst/>
          </a:prstGeom>
        </p:spPr>
      </p:pic>
    </p:spTree>
    <p:extLst>
      <p:ext uri="{BB962C8B-B14F-4D97-AF65-F5344CB8AC3E}">
        <p14:creationId xmlns:p14="http://schemas.microsoft.com/office/powerpoint/2010/main" val="360624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853899" y="2385635"/>
            <a:ext cx="10515600" cy="4107444"/>
          </a:xfrm>
        </p:spPr>
        <p:txBody>
          <a:bodyPr>
            <a:normAutofit/>
          </a:bodyPr>
          <a:lstStyle/>
          <a:p>
            <a:pPr marL="0" indent="0">
              <a:buNone/>
            </a:pPr>
            <a:r>
              <a:rPr lang="nl-NL" sz="1800" dirty="0"/>
              <a:t>Zie de afbeelding hiernaast.</a:t>
            </a:r>
          </a:p>
          <a:p>
            <a:pPr marL="0" indent="0">
              <a:buNone/>
            </a:pPr>
            <a:r>
              <a:rPr lang="nl-NL" sz="1800" dirty="0"/>
              <a:t>Met element templates kan de</a:t>
            </a:r>
          </a:p>
          <a:p>
            <a:pPr marL="0" indent="0">
              <a:buNone/>
            </a:pPr>
            <a:r>
              <a:rPr lang="nl-NL" sz="1800" dirty="0"/>
              <a:t>presentatie aangepast worden.</a:t>
            </a:r>
          </a:p>
        </p:txBody>
      </p:sp>
      <p:pic>
        <p:nvPicPr>
          <p:cNvPr id="5" name="Picture 1" descr="A screenshot of a computer&#10;&#10;Description automatically generated">
            <a:extLst>
              <a:ext uri="{FF2B5EF4-FFF2-40B4-BE49-F238E27FC236}">
                <a16:creationId xmlns:a16="http://schemas.microsoft.com/office/drawing/2014/main" id="{A5E2ACBB-4199-C1E2-5A71-74DD0F8D6F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4351" y="2160493"/>
            <a:ext cx="7730704" cy="4615016"/>
          </a:xfrm>
          <a:prstGeom prst="rect">
            <a:avLst/>
          </a:prstGeom>
          <a:noFill/>
          <a:ln>
            <a:noFill/>
          </a:ln>
        </p:spPr>
      </p:pic>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GeoSpatial</a:t>
            </a:r>
            <a:r>
              <a:rPr lang="nl-NL" dirty="0"/>
              <a:t> Context Workflow (2)</a:t>
            </a:r>
          </a:p>
        </p:txBody>
      </p:sp>
    </p:spTree>
    <p:extLst>
      <p:ext uri="{BB962C8B-B14F-4D97-AF65-F5344CB8AC3E}">
        <p14:creationId xmlns:p14="http://schemas.microsoft.com/office/powerpoint/2010/main" val="312029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9" y="2385635"/>
            <a:ext cx="3418987" cy="4107444"/>
          </a:xfrm>
        </p:spPr>
        <p:txBody>
          <a:bodyPr>
            <a:normAutofit/>
          </a:bodyPr>
          <a:lstStyle/>
          <a:p>
            <a:pPr marL="0" indent="0">
              <a:buNone/>
            </a:pPr>
            <a:r>
              <a:rPr lang="nl-NL" sz="1800" dirty="0"/>
              <a:t>Met deze tool kun je ook features van een </a:t>
            </a:r>
            <a:r>
              <a:rPr lang="nl-NL" sz="1800" dirty="0" err="1"/>
              <a:t>Esri</a:t>
            </a:r>
            <a:r>
              <a:rPr lang="nl-NL" sz="1800" dirty="0"/>
              <a:t> </a:t>
            </a:r>
            <a:r>
              <a:rPr lang="nl-NL" sz="1800" dirty="0" err="1"/>
              <a:t>ArcGis</a:t>
            </a:r>
            <a:r>
              <a:rPr lang="nl-NL" sz="1800" dirty="0"/>
              <a:t> feature service ophalen:</a:t>
            </a:r>
          </a:p>
          <a:p>
            <a:pPr marL="0" indent="0">
              <a:buNone/>
            </a:pPr>
            <a:r>
              <a:rPr lang="nl-NL" sz="1800" dirty="0"/>
              <a:t>Bv. BAG en kadastrale gegevens kan je ophalen via </a:t>
            </a:r>
            <a:r>
              <a:rPr lang="nl-NL" sz="1800" dirty="0">
                <a:hlinkClick r:id="rId2"/>
              </a:rPr>
              <a:t>https://basisregistraties.arcgisonline.nl/arcgis/rest/services/BAG/BAGv3/FeatureServer</a:t>
            </a:r>
            <a:r>
              <a:rPr lang="nl-NL" sz="1800" dirty="0"/>
              <a:t> </a:t>
            </a:r>
            <a:br>
              <a:rPr lang="nl-NL" sz="1800" dirty="0"/>
            </a:br>
            <a:r>
              <a:rPr lang="nl-NL" sz="1800" dirty="0"/>
              <a:t>en </a:t>
            </a:r>
            <a:r>
              <a:rPr lang="nl-NL" sz="1800" dirty="0">
                <a:hlinkClick r:id="rId3"/>
              </a:rPr>
              <a:t>https://basisregistraties.arcgisonline.nl/arcgis/rest/services/DKK/DKKv4/FeatureServer</a:t>
            </a:r>
            <a:r>
              <a:rPr lang="nl-NL" sz="1800" dirty="0"/>
              <a:t> , zie de afbeelding hiernaast.</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GeoSpatial</a:t>
            </a:r>
            <a:r>
              <a:rPr lang="nl-NL" dirty="0"/>
              <a:t> Context Workflow (3)</a:t>
            </a:r>
          </a:p>
        </p:txBody>
      </p:sp>
      <p:pic>
        <p:nvPicPr>
          <p:cNvPr id="4" name="Picture 1" descr="A screenshot of a computer&#10;&#10;Description automatically generated">
            <a:extLst>
              <a:ext uri="{FF2B5EF4-FFF2-40B4-BE49-F238E27FC236}">
                <a16:creationId xmlns:a16="http://schemas.microsoft.com/office/drawing/2014/main" id="{41420F82-57E3-E325-E34D-2A0F6902DBB4}"/>
              </a:ext>
            </a:extLst>
          </p:cNvPr>
          <p:cNvPicPr>
            <a:picLocks noChangeAspect="1"/>
          </p:cNvPicPr>
          <p:nvPr/>
        </p:nvPicPr>
        <p:blipFill>
          <a:blip r:embed="rId4"/>
          <a:stretch>
            <a:fillRect/>
          </a:stretch>
        </p:blipFill>
        <p:spPr>
          <a:xfrm>
            <a:off x="4173995" y="2158437"/>
            <a:ext cx="7837170" cy="4561840"/>
          </a:xfrm>
          <a:prstGeom prst="rect">
            <a:avLst/>
          </a:prstGeom>
        </p:spPr>
      </p:pic>
    </p:spTree>
    <p:extLst>
      <p:ext uri="{BB962C8B-B14F-4D97-AF65-F5344CB8AC3E}">
        <p14:creationId xmlns:p14="http://schemas.microsoft.com/office/powerpoint/2010/main" val="28845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755009" y="2385635"/>
            <a:ext cx="10888910" cy="4107444"/>
          </a:xfrm>
        </p:spPr>
        <p:txBody>
          <a:bodyPr>
            <a:normAutofit/>
          </a:bodyPr>
          <a:lstStyle/>
          <a:p>
            <a:pPr marL="0" indent="0">
              <a:buNone/>
            </a:pPr>
            <a:r>
              <a:rPr lang="nl-NL" sz="1800" dirty="0"/>
              <a:t>Met de tools in de Raster Services groep, kun je verbinding maken met raster-services om kaarten op te halen. </a:t>
            </a:r>
          </a:p>
          <a:p>
            <a:pPr marL="0" indent="0">
              <a:buNone/>
            </a:pPr>
            <a:r>
              <a:rPr lang="nl-NL" sz="1800" dirty="0"/>
              <a:t>Bv. de luchtfoto’s die door PDOK beschikbaar worden gesteld via de URL </a:t>
            </a:r>
            <a:r>
              <a:rPr lang="nl-NL" sz="1800" dirty="0">
                <a:hlinkClick r:id="rId2"/>
              </a:rPr>
              <a:t>https://service.pdok.nl/hwh/luchtfotorgb/wms/v1_0</a:t>
            </a:r>
            <a:r>
              <a:rPr lang="nl-NL" sz="1800" dirty="0"/>
              <a:t> </a:t>
            </a:r>
          </a:p>
          <a:p>
            <a:pPr marL="0" indent="0">
              <a:buNone/>
            </a:pPr>
            <a:r>
              <a:rPr lang="nl-NL" sz="1800" dirty="0"/>
              <a:t>Deze functies kun je ook opstarten via de Raster Manager.</a:t>
            </a:r>
          </a:p>
          <a:p>
            <a:pPr marL="0" indent="0">
              <a:buNone/>
            </a:pPr>
            <a:endParaRPr lang="nl-NL" sz="1800" dirty="0"/>
          </a:p>
          <a:p>
            <a:pPr marL="0" indent="0">
              <a:buNone/>
            </a:pPr>
            <a:r>
              <a:rPr lang="nl-NL" sz="1800" dirty="0"/>
              <a:t>De WFS tool in de OGC WFS Services groep is nog een </a:t>
            </a:r>
            <a:r>
              <a:rPr lang="nl-NL" sz="1800" dirty="0" err="1"/>
              <a:t>technology</a:t>
            </a:r>
            <a:r>
              <a:rPr lang="nl-NL" sz="1800" dirty="0"/>
              <a:t> preview. Hiermee kan je WFS features ophalen van een WFS server zoals PDOK data, bv. de BAG data via </a:t>
            </a:r>
            <a:r>
              <a:rPr lang="nl-NL" sz="1800" dirty="0">
                <a:hlinkClick r:id="rId3"/>
              </a:rPr>
              <a:t>https://service.pdok.nl/lv/bag/wfs/v2_0?request=getCapabilities&amp;service=WFS</a:t>
            </a:r>
            <a:r>
              <a:rPr lang="nl-NL" sz="1800" dirty="0"/>
              <a:t> </a:t>
            </a:r>
          </a:p>
          <a:p>
            <a:pPr marL="0" indent="0">
              <a:buNone/>
            </a:pPr>
            <a:r>
              <a:rPr lang="nl-NL" sz="1800" dirty="0"/>
              <a:t> </a:t>
            </a:r>
          </a:p>
          <a:p>
            <a:pPr marL="0" indent="0">
              <a:buNone/>
            </a:pPr>
            <a:endParaRPr lang="nl-NL" sz="1800" dirty="0"/>
          </a:p>
        </p:txBody>
      </p:sp>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9" y="1210602"/>
            <a:ext cx="10515600" cy="1325563"/>
          </a:xfrm>
        </p:spPr>
        <p:txBody>
          <a:bodyPr/>
          <a:lstStyle/>
          <a:p>
            <a:r>
              <a:rPr lang="nl-NL" dirty="0" err="1"/>
              <a:t>GeoSpatial</a:t>
            </a:r>
            <a:r>
              <a:rPr lang="nl-NL" dirty="0"/>
              <a:t> Context Workflow (4)</a:t>
            </a:r>
          </a:p>
        </p:txBody>
      </p:sp>
    </p:spTree>
    <p:extLst>
      <p:ext uri="{BB962C8B-B14F-4D97-AF65-F5344CB8AC3E}">
        <p14:creationId xmlns:p14="http://schemas.microsoft.com/office/powerpoint/2010/main" val="2716436601"/>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huisstijl Summerschool 2017.potx [Alleen-lezen]" id="{9D31DF45-03B0-42FA-B771-3452E64C405D}" vid="{EED407BE-578F-4A4B-BAC8-AA9F8A3BF4E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23131274C0C4438C1ED2700BCDFE94" ma:contentTypeVersion="7" ma:contentTypeDescription="Een nieuw document maken." ma:contentTypeScope="" ma:versionID="c022ac1fcfd4f1f14916ce590b7a4cf2">
  <xsd:schema xmlns:xsd="http://www.w3.org/2001/XMLSchema" xmlns:xs="http://www.w3.org/2001/XMLSchema" xmlns:p="http://schemas.microsoft.com/office/2006/metadata/properties" xmlns:ns2="092bb5e4-2e38-4241-828b-c9ff92318281" xmlns:ns3="5128e67b-1544-4359-8227-5cc8bf9531ce" targetNamespace="http://schemas.microsoft.com/office/2006/metadata/properties" ma:root="true" ma:fieldsID="b03a530325272a7b101534ea7e7f55d4" ns2:_="" ns3:_="">
    <xsd:import namespace="092bb5e4-2e38-4241-828b-c9ff92318281"/>
    <xsd:import namespace="5128e67b-1544-4359-8227-5cc8bf9531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bb5e4-2e38-4241-828b-c9ff923182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28e67b-1544-4359-8227-5cc8bf9531c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7C54B7-C9B3-473C-86BA-8D5077C4B7C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6FA8BB-43C8-44F2-AE09-62562A887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bb5e4-2e38-4241-828b-c9ff92318281"/>
    <ds:schemaRef ds:uri="5128e67b-1544-4359-8227-5cc8bf953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D668D1-DDC3-4F6D-A367-043620265D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huisstijl Summerschool 2018</Template>
  <TotalTime>215</TotalTime>
  <Words>2428</Words>
  <Application>Microsoft Office PowerPoint</Application>
  <PresentationFormat>Breedbeeld</PresentationFormat>
  <Paragraphs>121</Paragraphs>
  <Slides>29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Arial</vt:lpstr>
      <vt:lpstr>Arial Black</vt:lpstr>
      <vt:lpstr>Calibri</vt:lpstr>
      <vt:lpstr>Calibri Light</vt:lpstr>
      <vt:lpstr>Symbol</vt:lpstr>
      <vt:lpstr>Tahoma</vt:lpstr>
      <vt:lpstr>Wingdings</vt:lpstr>
      <vt:lpstr>Kantoorthema</vt:lpstr>
      <vt:lpstr>MicroStation 2023</vt:lpstr>
      <vt:lpstr>Update 14 of nieuwe versie?</vt:lpstr>
      <vt:lpstr>Interface</vt:lpstr>
      <vt:lpstr>Bing maps</vt:lpstr>
      <vt:lpstr>View Attributes</vt:lpstr>
      <vt:lpstr>GeoSpatial Context Workflow</vt:lpstr>
      <vt:lpstr>GeoSpatial Context Workflow (2)</vt:lpstr>
      <vt:lpstr>GeoSpatial Context Workflow (3)</vt:lpstr>
      <vt:lpstr>GeoSpatial Context Workflow (4)</vt:lpstr>
      <vt:lpstr>GeoSpatial Context Workflow (5)</vt:lpstr>
      <vt:lpstr>Properties</vt:lpstr>
      <vt:lpstr>Esc exits command</vt:lpstr>
      <vt:lpstr>Issue Resolution Service enhancements </vt:lpstr>
      <vt:lpstr>Issue Resolution Service enhancements (2) </vt:lpstr>
      <vt:lpstr>Saved Views Dialog</vt:lpstr>
      <vt:lpstr>Technology Preview  Loft with guide wires (3D)</vt:lpstr>
      <vt:lpstr>ACS kiezen bij Move ACS / Rotate ACS Het toolsettingsvenster bij de commando’s voor het verplaatsen en roteren van de ACS (= Auxiliary Coordinate System of hulpcoördinaatsysteem) is uitgebreid. Er is een keuzevak voor het selecteren van een opgeslagen ACS bijgekomen.  Popups-scherm uitgebreid Het Popups scherm, dat je te zien krijgt als je op je spatiebalk drukt, is uitgebreid met een extra tabblad:       Op het tabblad ‘Recents’ zie je de 5 laatst gebruikte commando’s:   </vt:lpstr>
      <vt:lpstr>Popups-scherm uitgebreid (2) Je kunt het aantal getoonde commando’s aanpassen in het Preferences scherm bij ‘Input’→    Je kunt maximaal 10 laatste handelingen zichtbaar  maken en als je meerdere keren hetzelfde commando  hebt gebruikt wordt dat toch maar één keer getoond. </vt:lpstr>
      <vt:lpstr>Constraint Variables In het scherm van de Variables zijn een aantal extra opties gekomen.        Zo zijn er 2 knoppen bij gekomen die de verbanden tussen variabelen en elementen in de tekening duidelijk maken.  Als je een element in de tekening selecteert en je klikt deze knop aan, dan worden de variabelen die  gekoppeld zijn aan dat element gehighlight.  Als je een variabele hebt aangeklikt in het Variables scherm en je activeert deze knop dan worden alle   elementen in de tekening geselecteerd waar betreffende variabele aan gekoppeld is.  Er zijn ook twee knoppen bij gekomen om de variabelen op alfabetische volgorde te zetten:   Sorteren van A naar Z.   Sorteren van Z naar A.  Als laatste is er ook een zoekfunctie bij gekomen:    Als je die niet ziet, kan het helpen om het Variables scherm wat groter maken door aan de rechterkant te trekken.</vt:lpstr>
      <vt:lpstr>Ook het scherm van ‘Attach Itemtypes’ is uitgebreid:         1. Er is een vak toegevoegd waarin je kunt    kiezen op welke laag de Item Type geplaatst    wordt. Hierbij kunnen Level Filters worden    gebruikt om de lijst overzichtelijker te maken.</vt:lpstr>
      <vt:lpstr>Item Types (2)</vt:lpstr>
      <vt:lpstr>Item Types (3)</vt:lpstr>
      <vt:lpstr>Table Manager</vt:lpstr>
      <vt:lpstr>Table Manager (2)</vt:lpstr>
      <vt:lpstr>Fields</vt:lpstr>
      <vt:lpstr>PDF import</vt:lpstr>
      <vt:lpstr>Verdwenen features</vt:lpstr>
      <vt:lpstr>Technology previews die nu opgenomen zijn in MicroStation</vt:lpstr>
      <vt:lpstr>Conclusie</vt:lpstr>
    </vt:vector>
  </TitlesOfParts>
  <Company>kentet Unattendeds ©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Mattijs Bekkers</dc:creator>
  <cp:lastModifiedBy>Ingeborg Hoogenberg | The People Group</cp:lastModifiedBy>
  <cp:revision>8</cp:revision>
  <dcterms:created xsi:type="dcterms:W3CDTF">2018-10-20T05:06:10Z</dcterms:created>
  <dcterms:modified xsi:type="dcterms:W3CDTF">2023-11-29T06:46:43Z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0x0101009423131274C0C4438C1ED2700BCDFE94</vt:lpwstr>
  </property>
</Properties>
</file>