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7" r:id="rId33"/>
    <p:sldId id="286" r:id="rId34"/>
    <p:sldId id="288" r:id="rId35"/>
    <p:sldId id="289" r:id="rId36"/>
    <p:sldId id="25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eborg Hoogenberg | The People Group" userId="41305442-37c7-4faa-9d6c-efe50ba04595" providerId="ADAL" clId="{DADF8C21-8EEC-49FE-8192-627109B29B2B}"/>
    <pc:docChg chg="undo redo custSel addSld delSld modSld sldOrd addSection delSection">
      <pc:chgData name="Ingeborg Hoogenberg | The People Group" userId="41305442-37c7-4faa-9d6c-efe50ba04595" providerId="ADAL" clId="{DADF8C21-8EEC-49FE-8192-627109B29B2B}" dt="2023-11-28T21:24:42.941" v="21625" actId="20577"/>
      <pc:docMkLst>
        <pc:docMk/>
      </pc:docMkLst>
      <pc:sldChg chg="modSp mod">
        <pc:chgData name="Ingeborg Hoogenberg | The People Group" userId="41305442-37c7-4faa-9d6c-efe50ba04595" providerId="ADAL" clId="{DADF8C21-8EEC-49FE-8192-627109B29B2B}" dt="2023-11-28T21:24:42.941" v="21625" actId="20577"/>
        <pc:sldMkLst>
          <pc:docMk/>
          <pc:sldMk cId="2677105846" sldId="256"/>
        </pc:sldMkLst>
        <pc:spChg chg="mod">
          <ac:chgData name="Ingeborg Hoogenberg | The People Group" userId="41305442-37c7-4faa-9d6c-efe50ba04595" providerId="ADAL" clId="{DADF8C21-8EEC-49FE-8192-627109B29B2B}" dt="2023-11-28T08:57:17.854" v="34" actId="255"/>
          <ac:spMkLst>
            <pc:docMk/>
            <pc:sldMk cId="2677105846" sldId="256"/>
            <ac:spMk id="2" creationId="{00000000-0000-0000-0000-000000000000}"/>
          </ac:spMkLst>
        </pc:spChg>
        <pc:spChg chg="mod">
          <ac:chgData name="Ingeborg Hoogenberg | The People Group" userId="41305442-37c7-4faa-9d6c-efe50ba04595" providerId="ADAL" clId="{DADF8C21-8EEC-49FE-8192-627109B29B2B}" dt="2023-11-28T21:24:42.941" v="21625" actId="20577"/>
          <ac:spMkLst>
            <pc:docMk/>
            <pc:sldMk cId="2677105846" sldId="256"/>
            <ac:spMk id="3" creationId="{00000000-0000-0000-0000-000000000000}"/>
          </ac:spMkLst>
        </pc:spChg>
      </pc:sldChg>
      <pc:sldChg chg="del">
        <pc:chgData name="Ingeborg Hoogenberg | The People Group" userId="41305442-37c7-4faa-9d6c-efe50ba04595" providerId="ADAL" clId="{DADF8C21-8EEC-49FE-8192-627109B29B2B}" dt="2023-11-28T20:04:54.694" v="21605" actId="2696"/>
        <pc:sldMkLst>
          <pc:docMk/>
          <pc:sldMk cId="2814979859" sldId="257"/>
        </pc:sldMkLst>
      </pc:sldChg>
      <pc:sldChg chg="delSp modSp mod">
        <pc:chgData name="Ingeborg Hoogenberg | The People Group" userId="41305442-37c7-4faa-9d6c-efe50ba04595" providerId="ADAL" clId="{DADF8C21-8EEC-49FE-8192-627109B29B2B}" dt="2023-11-28T20:05:45.550" v="21616" actId="1076"/>
        <pc:sldMkLst>
          <pc:docMk/>
          <pc:sldMk cId="2247590909" sldId="258"/>
        </pc:sldMkLst>
        <pc:spChg chg="mod">
          <ac:chgData name="Ingeborg Hoogenberg | The People Group" userId="41305442-37c7-4faa-9d6c-efe50ba04595" providerId="ADAL" clId="{DADF8C21-8EEC-49FE-8192-627109B29B2B}" dt="2023-11-28T20:05:45.550" v="21616" actId="1076"/>
          <ac:spMkLst>
            <pc:docMk/>
            <pc:sldMk cId="2247590909" sldId="258"/>
            <ac:spMk id="3" creationId="{00000000-0000-0000-0000-000000000000}"/>
          </ac:spMkLst>
        </pc:spChg>
        <pc:spChg chg="del">
          <ac:chgData name="Ingeborg Hoogenberg | The People Group" userId="41305442-37c7-4faa-9d6c-efe50ba04595" providerId="ADAL" clId="{DADF8C21-8EEC-49FE-8192-627109B29B2B}" dt="2023-11-28T20:05:36.166" v="21615" actId="478"/>
          <ac:spMkLst>
            <pc:docMk/>
            <pc:sldMk cId="2247590909" sldId="258"/>
            <ac:spMk id="4" creationId="{00000000-0000-0000-0000-000000000000}"/>
          </ac:spMkLst>
        </pc:spChg>
      </pc:sldChg>
      <pc:sldChg chg="modSp mod">
        <pc:chgData name="Ingeborg Hoogenberg | The People Group" userId="41305442-37c7-4faa-9d6c-efe50ba04595" providerId="ADAL" clId="{DADF8C21-8EEC-49FE-8192-627109B29B2B}" dt="2023-11-28T09:09:11.799" v="265" actId="20577"/>
        <pc:sldMkLst>
          <pc:docMk/>
          <pc:sldMk cId="3084372813" sldId="259"/>
        </pc:sldMkLst>
        <pc:spChg chg="mod">
          <ac:chgData name="Ingeborg Hoogenberg | The People Group" userId="41305442-37c7-4faa-9d6c-efe50ba04595" providerId="ADAL" clId="{DADF8C21-8EEC-49FE-8192-627109B29B2B}" dt="2023-11-28T09:05:37.864" v="76" actId="113"/>
          <ac:spMkLst>
            <pc:docMk/>
            <pc:sldMk cId="3084372813" sldId="259"/>
            <ac:spMk id="2" creationId="{F2D67D96-7621-4B26-AA00-96CED3933400}"/>
          </ac:spMkLst>
        </pc:spChg>
        <pc:spChg chg="mod">
          <ac:chgData name="Ingeborg Hoogenberg | The People Group" userId="41305442-37c7-4faa-9d6c-efe50ba04595" providerId="ADAL" clId="{DADF8C21-8EEC-49FE-8192-627109B29B2B}" dt="2023-11-28T09:09:11.799" v="265" actId="20577"/>
          <ac:spMkLst>
            <pc:docMk/>
            <pc:sldMk cId="3084372813" sldId="259"/>
            <ac:spMk id="3" creationId="{EE92BCF9-708F-434F-ACFF-F1C8D5912D52}"/>
          </ac:spMkLst>
        </pc:spChg>
      </pc:sldChg>
      <pc:sldChg chg="addSp modSp add mod">
        <pc:chgData name="Ingeborg Hoogenberg | The People Group" userId="41305442-37c7-4faa-9d6c-efe50ba04595" providerId="ADAL" clId="{DADF8C21-8EEC-49FE-8192-627109B29B2B}" dt="2023-11-28T09:21:33.888" v="421" actId="12"/>
        <pc:sldMkLst>
          <pc:docMk/>
          <pc:sldMk cId="2106801854" sldId="260"/>
        </pc:sldMkLst>
        <pc:spChg chg="mod">
          <ac:chgData name="Ingeborg Hoogenberg | The People Group" userId="41305442-37c7-4faa-9d6c-efe50ba04595" providerId="ADAL" clId="{DADF8C21-8EEC-49FE-8192-627109B29B2B}" dt="2023-11-28T09:09:50.286" v="281" actId="20577"/>
          <ac:spMkLst>
            <pc:docMk/>
            <pc:sldMk cId="2106801854" sldId="260"/>
            <ac:spMk id="2" creationId="{F2D67D96-7621-4B26-AA00-96CED3933400}"/>
          </ac:spMkLst>
        </pc:spChg>
        <pc:spChg chg="mod">
          <ac:chgData name="Ingeborg Hoogenberg | The People Group" userId="41305442-37c7-4faa-9d6c-efe50ba04595" providerId="ADAL" clId="{DADF8C21-8EEC-49FE-8192-627109B29B2B}" dt="2023-11-28T09:21:33.888" v="421" actId="12"/>
          <ac:spMkLst>
            <pc:docMk/>
            <pc:sldMk cId="2106801854" sldId="260"/>
            <ac:spMk id="3" creationId="{EE92BCF9-708F-434F-ACFF-F1C8D5912D52}"/>
          </ac:spMkLst>
        </pc:spChg>
        <pc:picChg chg="add mod">
          <ac:chgData name="Ingeborg Hoogenberg | The People Group" userId="41305442-37c7-4faa-9d6c-efe50ba04595" providerId="ADAL" clId="{DADF8C21-8EEC-49FE-8192-627109B29B2B}" dt="2023-11-28T09:17:47.480" v="380" actId="1076"/>
          <ac:picMkLst>
            <pc:docMk/>
            <pc:sldMk cId="2106801854" sldId="260"/>
            <ac:picMk id="5" creationId="{2B1ABB64-7915-DD6F-1DDB-B0D85F5AD078}"/>
          </ac:picMkLst>
        </pc:picChg>
      </pc:sldChg>
      <pc:sldChg chg="modSp add mod">
        <pc:chgData name="Ingeborg Hoogenberg | The People Group" userId="41305442-37c7-4faa-9d6c-efe50ba04595" providerId="ADAL" clId="{DADF8C21-8EEC-49FE-8192-627109B29B2B}" dt="2023-11-28T09:37:15.900" v="675" actId="20577"/>
        <pc:sldMkLst>
          <pc:docMk/>
          <pc:sldMk cId="967202046" sldId="261"/>
        </pc:sldMkLst>
        <pc:spChg chg="mod">
          <ac:chgData name="Ingeborg Hoogenberg | The People Group" userId="41305442-37c7-4faa-9d6c-efe50ba04595" providerId="ADAL" clId="{DADF8C21-8EEC-49FE-8192-627109B29B2B}" dt="2023-11-28T09:28:14.987" v="430" actId="20577"/>
          <ac:spMkLst>
            <pc:docMk/>
            <pc:sldMk cId="967202046" sldId="261"/>
            <ac:spMk id="2" creationId="{F2D67D96-7621-4B26-AA00-96CED3933400}"/>
          </ac:spMkLst>
        </pc:spChg>
        <pc:spChg chg="mod">
          <ac:chgData name="Ingeborg Hoogenberg | The People Group" userId="41305442-37c7-4faa-9d6c-efe50ba04595" providerId="ADAL" clId="{DADF8C21-8EEC-49FE-8192-627109B29B2B}" dt="2023-11-28T09:37:15.900" v="675" actId="20577"/>
          <ac:spMkLst>
            <pc:docMk/>
            <pc:sldMk cId="967202046" sldId="261"/>
            <ac:spMk id="3" creationId="{EE92BCF9-708F-434F-ACFF-F1C8D5912D52}"/>
          </ac:spMkLst>
        </pc:spChg>
      </pc:sldChg>
      <pc:sldChg chg="addSp delSp modSp add mod">
        <pc:chgData name="Ingeborg Hoogenberg | The People Group" userId="41305442-37c7-4faa-9d6c-efe50ba04595" providerId="ADAL" clId="{DADF8C21-8EEC-49FE-8192-627109B29B2B}" dt="2023-11-28T09:56:23.493" v="1178" actId="20577"/>
        <pc:sldMkLst>
          <pc:docMk/>
          <pc:sldMk cId="2595269422" sldId="262"/>
        </pc:sldMkLst>
        <pc:spChg chg="mod">
          <ac:chgData name="Ingeborg Hoogenberg | The People Group" userId="41305442-37c7-4faa-9d6c-efe50ba04595" providerId="ADAL" clId="{DADF8C21-8EEC-49FE-8192-627109B29B2B}" dt="2023-11-28T09:56:23.493" v="1178" actId="20577"/>
          <ac:spMkLst>
            <pc:docMk/>
            <pc:sldMk cId="2595269422" sldId="262"/>
            <ac:spMk id="2" creationId="{F2D67D96-7621-4B26-AA00-96CED3933400}"/>
          </ac:spMkLst>
        </pc:spChg>
        <pc:spChg chg="mod">
          <ac:chgData name="Ingeborg Hoogenberg | The People Group" userId="41305442-37c7-4faa-9d6c-efe50ba04595" providerId="ADAL" clId="{DADF8C21-8EEC-49FE-8192-627109B29B2B}" dt="2023-11-28T09:56:04.431" v="1176" actId="113"/>
          <ac:spMkLst>
            <pc:docMk/>
            <pc:sldMk cId="2595269422" sldId="262"/>
            <ac:spMk id="3" creationId="{EE92BCF9-708F-434F-ACFF-F1C8D5912D52}"/>
          </ac:spMkLst>
        </pc:spChg>
        <pc:picChg chg="add del mod">
          <ac:chgData name="Ingeborg Hoogenberg | The People Group" userId="41305442-37c7-4faa-9d6c-efe50ba04595" providerId="ADAL" clId="{DADF8C21-8EEC-49FE-8192-627109B29B2B}" dt="2023-11-28T09:39:19.267" v="679" actId="14826"/>
          <ac:picMkLst>
            <pc:docMk/>
            <pc:sldMk cId="2595269422" sldId="262"/>
            <ac:picMk id="5" creationId="{2B1ABB64-7915-DD6F-1DDB-B0D85F5AD078}"/>
          </ac:picMkLst>
        </pc:picChg>
      </pc:sldChg>
      <pc:sldChg chg="modSp add mod">
        <pc:chgData name="Ingeborg Hoogenberg | The People Group" userId="41305442-37c7-4faa-9d6c-efe50ba04595" providerId="ADAL" clId="{DADF8C21-8EEC-49FE-8192-627109B29B2B}" dt="2023-11-28T10:09:20.618" v="2009" actId="20577"/>
        <pc:sldMkLst>
          <pc:docMk/>
          <pc:sldMk cId="1562864994" sldId="263"/>
        </pc:sldMkLst>
        <pc:spChg chg="mod">
          <ac:chgData name="Ingeborg Hoogenberg | The People Group" userId="41305442-37c7-4faa-9d6c-efe50ba04595" providerId="ADAL" clId="{DADF8C21-8EEC-49FE-8192-627109B29B2B}" dt="2023-11-28T10:00:29.916" v="1188" actId="20577"/>
          <ac:spMkLst>
            <pc:docMk/>
            <pc:sldMk cId="1562864994" sldId="263"/>
            <ac:spMk id="2" creationId="{F2D67D96-7621-4B26-AA00-96CED3933400}"/>
          </ac:spMkLst>
        </pc:spChg>
        <pc:spChg chg="mod">
          <ac:chgData name="Ingeborg Hoogenberg | The People Group" userId="41305442-37c7-4faa-9d6c-efe50ba04595" providerId="ADAL" clId="{DADF8C21-8EEC-49FE-8192-627109B29B2B}" dt="2023-11-28T10:09:20.618" v="2009" actId="20577"/>
          <ac:spMkLst>
            <pc:docMk/>
            <pc:sldMk cId="1562864994" sldId="263"/>
            <ac:spMk id="3" creationId="{EE92BCF9-708F-434F-ACFF-F1C8D5912D52}"/>
          </ac:spMkLst>
        </pc:spChg>
        <pc:picChg chg="mod">
          <ac:chgData name="Ingeborg Hoogenberg | The People Group" userId="41305442-37c7-4faa-9d6c-efe50ba04595" providerId="ADAL" clId="{DADF8C21-8EEC-49FE-8192-627109B29B2B}" dt="2023-11-28T10:01:07.224" v="1189" actId="14826"/>
          <ac:picMkLst>
            <pc:docMk/>
            <pc:sldMk cId="1562864994" sldId="263"/>
            <ac:picMk id="5" creationId="{2B1ABB64-7915-DD6F-1DDB-B0D85F5AD078}"/>
          </ac:picMkLst>
        </pc:picChg>
      </pc:sldChg>
      <pc:sldChg chg="modSp add mod">
        <pc:chgData name="Ingeborg Hoogenberg | The People Group" userId="41305442-37c7-4faa-9d6c-efe50ba04595" providerId="ADAL" clId="{DADF8C21-8EEC-49FE-8192-627109B29B2B}" dt="2023-11-28T10:25:19.327" v="2611" actId="20577"/>
        <pc:sldMkLst>
          <pc:docMk/>
          <pc:sldMk cId="2379836165" sldId="264"/>
        </pc:sldMkLst>
        <pc:spChg chg="mod">
          <ac:chgData name="Ingeborg Hoogenberg | The People Group" userId="41305442-37c7-4faa-9d6c-efe50ba04595" providerId="ADAL" clId="{DADF8C21-8EEC-49FE-8192-627109B29B2B}" dt="2023-11-28T10:10:58.979" v="2029" actId="14100"/>
          <ac:spMkLst>
            <pc:docMk/>
            <pc:sldMk cId="2379836165" sldId="264"/>
            <ac:spMk id="2" creationId="{F2D67D96-7621-4B26-AA00-96CED3933400}"/>
          </ac:spMkLst>
        </pc:spChg>
        <pc:spChg chg="mod">
          <ac:chgData name="Ingeborg Hoogenberg | The People Group" userId="41305442-37c7-4faa-9d6c-efe50ba04595" providerId="ADAL" clId="{DADF8C21-8EEC-49FE-8192-627109B29B2B}" dt="2023-11-28T10:25:19.327" v="2611" actId="20577"/>
          <ac:spMkLst>
            <pc:docMk/>
            <pc:sldMk cId="2379836165" sldId="264"/>
            <ac:spMk id="3" creationId="{EE92BCF9-708F-434F-ACFF-F1C8D5912D52}"/>
          </ac:spMkLst>
        </pc:spChg>
        <pc:picChg chg="mod">
          <ac:chgData name="Ingeborg Hoogenberg | The People Group" userId="41305442-37c7-4faa-9d6c-efe50ba04595" providerId="ADAL" clId="{DADF8C21-8EEC-49FE-8192-627109B29B2B}" dt="2023-11-28T10:22:27.283" v="2384" actId="14826"/>
          <ac:picMkLst>
            <pc:docMk/>
            <pc:sldMk cId="2379836165" sldId="264"/>
            <ac:picMk id="5" creationId="{2B1ABB64-7915-DD6F-1DDB-B0D85F5AD078}"/>
          </ac:picMkLst>
        </pc:picChg>
      </pc:sldChg>
      <pc:sldChg chg="addSp delSp modSp add mod">
        <pc:chgData name="Ingeborg Hoogenberg | The People Group" userId="41305442-37c7-4faa-9d6c-efe50ba04595" providerId="ADAL" clId="{DADF8C21-8EEC-49FE-8192-627109B29B2B}" dt="2023-11-28T10:36:31.980" v="3119" actId="20577"/>
        <pc:sldMkLst>
          <pc:docMk/>
          <pc:sldMk cId="2492103925" sldId="265"/>
        </pc:sldMkLst>
        <pc:spChg chg="mod">
          <ac:chgData name="Ingeborg Hoogenberg | The People Group" userId="41305442-37c7-4faa-9d6c-efe50ba04595" providerId="ADAL" clId="{DADF8C21-8EEC-49FE-8192-627109B29B2B}" dt="2023-11-28T10:30:19.831" v="2621" actId="20577"/>
          <ac:spMkLst>
            <pc:docMk/>
            <pc:sldMk cId="2492103925" sldId="265"/>
            <ac:spMk id="2" creationId="{F2D67D96-7621-4B26-AA00-96CED3933400}"/>
          </ac:spMkLst>
        </pc:spChg>
        <pc:spChg chg="mod">
          <ac:chgData name="Ingeborg Hoogenberg | The People Group" userId="41305442-37c7-4faa-9d6c-efe50ba04595" providerId="ADAL" clId="{DADF8C21-8EEC-49FE-8192-627109B29B2B}" dt="2023-11-28T10:36:31.980" v="3119" actId="20577"/>
          <ac:spMkLst>
            <pc:docMk/>
            <pc:sldMk cId="2492103925" sldId="265"/>
            <ac:spMk id="3" creationId="{EE92BCF9-708F-434F-ACFF-F1C8D5912D52}"/>
          </ac:spMkLst>
        </pc:spChg>
        <pc:picChg chg="mod">
          <ac:chgData name="Ingeborg Hoogenberg | The People Group" userId="41305442-37c7-4faa-9d6c-efe50ba04595" providerId="ADAL" clId="{DADF8C21-8EEC-49FE-8192-627109B29B2B}" dt="2023-11-28T10:31:43.783" v="2713" actId="14826"/>
          <ac:picMkLst>
            <pc:docMk/>
            <pc:sldMk cId="2492103925" sldId="265"/>
            <ac:picMk id="5" creationId="{2B1ABB64-7915-DD6F-1DDB-B0D85F5AD078}"/>
          </ac:picMkLst>
        </pc:picChg>
        <pc:picChg chg="add del">
          <ac:chgData name="Ingeborg Hoogenberg | The People Group" userId="41305442-37c7-4faa-9d6c-efe50ba04595" providerId="ADAL" clId="{DADF8C21-8EEC-49FE-8192-627109B29B2B}" dt="2023-11-28T10:36:01.768" v="3072" actId="22"/>
          <ac:picMkLst>
            <pc:docMk/>
            <pc:sldMk cId="2492103925" sldId="265"/>
            <ac:picMk id="6" creationId="{4818F879-C8DB-8055-D0C5-3C9E32B2D9A7}"/>
          </ac:picMkLst>
        </pc:picChg>
      </pc:sldChg>
      <pc:sldChg chg="modSp add mod">
        <pc:chgData name="Ingeborg Hoogenberg | The People Group" userId="41305442-37c7-4faa-9d6c-efe50ba04595" providerId="ADAL" clId="{DADF8C21-8EEC-49FE-8192-627109B29B2B}" dt="2023-11-28T10:44:02.022" v="3190" actId="20577"/>
        <pc:sldMkLst>
          <pc:docMk/>
          <pc:sldMk cId="474243050" sldId="266"/>
        </pc:sldMkLst>
        <pc:spChg chg="mod">
          <ac:chgData name="Ingeborg Hoogenberg | The People Group" userId="41305442-37c7-4faa-9d6c-efe50ba04595" providerId="ADAL" clId="{DADF8C21-8EEC-49FE-8192-627109B29B2B}" dt="2023-11-28T10:42:20.014" v="3130" actId="14100"/>
          <ac:spMkLst>
            <pc:docMk/>
            <pc:sldMk cId="474243050" sldId="266"/>
            <ac:spMk id="2" creationId="{F2D67D96-7621-4B26-AA00-96CED3933400}"/>
          </ac:spMkLst>
        </pc:spChg>
        <pc:spChg chg="mod">
          <ac:chgData name="Ingeborg Hoogenberg | The People Group" userId="41305442-37c7-4faa-9d6c-efe50ba04595" providerId="ADAL" clId="{DADF8C21-8EEC-49FE-8192-627109B29B2B}" dt="2023-11-28T10:44:02.022" v="3190" actId="20577"/>
          <ac:spMkLst>
            <pc:docMk/>
            <pc:sldMk cId="474243050" sldId="266"/>
            <ac:spMk id="3" creationId="{EE92BCF9-708F-434F-ACFF-F1C8D5912D52}"/>
          </ac:spMkLst>
        </pc:spChg>
        <pc:picChg chg="mod">
          <ac:chgData name="Ingeborg Hoogenberg | The People Group" userId="41305442-37c7-4faa-9d6c-efe50ba04595" providerId="ADAL" clId="{DADF8C21-8EEC-49FE-8192-627109B29B2B}" dt="2023-11-28T10:42:43.704" v="3132" actId="14826"/>
          <ac:picMkLst>
            <pc:docMk/>
            <pc:sldMk cId="474243050" sldId="266"/>
            <ac:picMk id="5" creationId="{2B1ABB64-7915-DD6F-1DDB-B0D85F5AD078}"/>
          </ac:picMkLst>
        </pc:picChg>
      </pc:sldChg>
      <pc:sldChg chg="modSp add mod">
        <pc:chgData name="Ingeborg Hoogenberg | The People Group" userId="41305442-37c7-4faa-9d6c-efe50ba04595" providerId="ADAL" clId="{DADF8C21-8EEC-49FE-8192-627109B29B2B}" dt="2023-11-28T10:47:42.774" v="3232" actId="14826"/>
        <pc:sldMkLst>
          <pc:docMk/>
          <pc:sldMk cId="1961545341" sldId="267"/>
        </pc:sldMkLst>
        <pc:spChg chg="mod">
          <ac:chgData name="Ingeborg Hoogenberg | The People Group" userId="41305442-37c7-4faa-9d6c-efe50ba04595" providerId="ADAL" clId="{DADF8C21-8EEC-49FE-8192-627109B29B2B}" dt="2023-11-28T10:47:19.064" v="3199" actId="20577"/>
          <ac:spMkLst>
            <pc:docMk/>
            <pc:sldMk cId="1961545341" sldId="267"/>
            <ac:spMk id="2" creationId="{F2D67D96-7621-4B26-AA00-96CED3933400}"/>
          </ac:spMkLst>
        </pc:spChg>
        <pc:spChg chg="mod">
          <ac:chgData name="Ingeborg Hoogenberg | The People Group" userId="41305442-37c7-4faa-9d6c-efe50ba04595" providerId="ADAL" clId="{DADF8C21-8EEC-49FE-8192-627109B29B2B}" dt="2023-11-28T10:47:33.696" v="3231" actId="20577"/>
          <ac:spMkLst>
            <pc:docMk/>
            <pc:sldMk cId="1961545341" sldId="267"/>
            <ac:spMk id="3" creationId="{EE92BCF9-708F-434F-ACFF-F1C8D5912D52}"/>
          </ac:spMkLst>
        </pc:spChg>
        <pc:picChg chg="mod">
          <ac:chgData name="Ingeborg Hoogenberg | The People Group" userId="41305442-37c7-4faa-9d6c-efe50ba04595" providerId="ADAL" clId="{DADF8C21-8EEC-49FE-8192-627109B29B2B}" dt="2023-11-28T10:47:42.774" v="3232" actId="14826"/>
          <ac:picMkLst>
            <pc:docMk/>
            <pc:sldMk cId="1961545341" sldId="267"/>
            <ac:picMk id="5" creationId="{2B1ABB64-7915-DD6F-1DDB-B0D85F5AD078}"/>
          </ac:picMkLst>
        </pc:picChg>
      </pc:sldChg>
      <pc:sldChg chg="add">
        <pc:chgData name="Ingeborg Hoogenberg | The People Group" userId="41305442-37c7-4faa-9d6c-efe50ba04595" providerId="ADAL" clId="{DADF8C21-8EEC-49FE-8192-627109B29B2B}" dt="2023-11-28T10:47:49.584" v="3233" actId="2890"/>
        <pc:sldMkLst>
          <pc:docMk/>
          <pc:sldMk cId="282926836" sldId="268"/>
        </pc:sldMkLst>
      </pc:sldChg>
      <pc:sldChg chg="delSp modSp add mod">
        <pc:chgData name="Ingeborg Hoogenberg | The People Group" userId="41305442-37c7-4faa-9d6c-efe50ba04595" providerId="ADAL" clId="{DADF8C21-8EEC-49FE-8192-627109B29B2B}" dt="2023-11-28T11:03:24.810" v="4003" actId="255"/>
        <pc:sldMkLst>
          <pc:docMk/>
          <pc:sldMk cId="2267548986" sldId="269"/>
        </pc:sldMkLst>
        <pc:spChg chg="mod">
          <ac:chgData name="Ingeborg Hoogenberg | The People Group" userId="41305442-37c7-4faa-9d6c-efe50ba04595" providerId="ADAL" clId="{DADF8C21-8EEC-49FE-8192-627109B29B2B}" dt="2023-11-28T10:50:33.707" v="3260" actId="255"/>
          <ac:spMkLst>
            <pc:docMk/>
            <pc:sldMk cId="2267548986" sldId="269"/>
            <ac:spMk id="2" creationId="{F2D67D96-7621-4B26-AA00-96CED3933400}"/>
          </ac:spMkLst>
        </pc:spChg>
        <pc:spChg chg="mod">
          <ac:chgData name="Ingeborg Hoogenberg | The People Group" userId="41305442-37c7-4faa-9d6c-efe50ba04595" providerId="ADAL" clId="{DADF8C21-8EEC-49FE-8192-627109B29B2B}" dt="2023-11-28T11:03:24.810" v="4003" actId="255"/>
          <ac:spMkLst>
            <pc:docMk/>
            <pc:sldMk cId="2267548986" sldId="269"/>
            <ac:spMk id="3" creationId="{EE92BCF9-708F-434F-ACFF-F1C8D5912D52}"/>
          </ac:spMkLst>
        </pc:spChg>
        <pc:picChg chg="del">
          <ac:chgData name="Ingeborg Hoogenberg | The People Group" userId="41305442-37c7-4faa-9d6c-efe50ba04595" providerId="ADAL" clId="{DADF8C21-8EEC-49FE-8192-627109B29B2B}" dt="2023-11-28T10:50:42.575" v="3261" actId="478"/>
          <ac:picMkLst>
            <pc:docMk/>
            <pc:sldMk cId="2267548986" sldId="269"/>
            <ac:picMk id="5" creationId="{2B1ABB64-7915-DD6F-1DDB-B0D85F5AD078}"/>
          </ac:picMkLst>
        </pc:picChg>
      </pc:sldChg>
      <pc:sldChg chg="modSp add mod">
        <pc:chgData name="Ingeborg Hoogenberg | The People Group" userId="41305442-37c7-4faa-9d6c-efe50ba04595" providerId="ADAL" clId="{DADF8C21-8EEC-49FE-8192-627109B29B2B}" dt="2023-11-28T11:19:57.844" v="4238" actId="20577"/>
        <pc:sldMkLst>
          <pc:docMk/>
          <pc:sldMk cId="2946099463" sldId="270"/>
        </pc:sldMkLst>
        <pc:spChg chg="mod">
          <ac:chgData name="Ingeborg Hoogenberg | The People Group" userId="41305442-37c7-4faa-9d6c-efe50ba04595" providerId="ADAL" clId="{DADF8C21-8EEC-49FE-8192-627109B29B2B}" dt="2023-11-28T11:15:41.795" v="4010" actId="20577"/>
          <ac:spMkLst>
            <pc:docMk/>
            <pc:sldMk cId="2946099463" sldId="270"/>
            <ac:spMk id="2" creationId="{F2D67D96-7621-4B26-AA00-96CED3933400}"/>
          </ac:spMkLst>
        </pc:spChg>
        <pc:spChg chg="mod">
          <ac:chgData name="Ingeborg Hoogenberg | The People Group" userId="41305442-37c7-4faa-9d6c-efe50ba04595" providerId="ADAL" clId="{DADF8C21-8EEC-49FE-8192-627109B29B2B}" dt="2023-11-28T11:19:57.844" v="4238" actId="20577"/>
          <ac:spMkLst>
            <pc:docMk/>
            <pc:sldMk cId="2946099463" sldId="270"/>
            <ac:spMk id="3" creationId="{EE92BCF9-708F-434F-ACFF-F1C8D5912D52}"/>
          </ac:spMkLst>
        </pc:spChg>
      </pc:sldChg>
      <pc:sldChg chg="addSp modSp add mod">
        <pc:chgData name="Ingeborg Hoogenberg | The People Group" userId="41305442-37c7-4faa-9d6c-efe50ba04595" providerId="ADAL" clId="{DADF8C21-8EEC-49FE-8192-627109B29B2B}" dt="2023-11-28T12:35:08.051" v="5688" actId="20577"/>
        <pc:sldMkLst>
          <pc:docMk/>
          <pc:sldMk cId="15102374" sldId="271"/>
        </pc:sldMkLst>
        <pc:spChg chg="mod">
          <ac:chgData name="Ingeborg Hoogenberg | The People Group" userId="41305442-37c7-4faa-9d6c-efe50ba04595" providerId="ADAL" clId="{DADF8C21-8EEC-49FE-8192-627109B29B2B}" dt="2023-11-28T12:35:08.051" v="5688" actId="20577"/>
          <ac:spMkLst>
            <pc:docMk/>
            <pc:sldMk cId="15102374" sldId="271"/>
            <ac:spMk id="2" creationId="{F2D67D96-7621-4B26-AA00-96CED3933400}"/>
          </ac:spMkLst>
        </pc:spChg>
        <pc:spChg chg="mod">
          <ac:chgData name="Ingeborg Hoogenberg | The People Group" userId="41305442-37c7-4faa-9d6c-efe50ba04595" providerId="ADAL" clId="{DADF8C21-8EEC-49FE-8192-627109B29B2B}" dt="2023-11-28T11:58:59.551" v="4650" actId="20577"/>
          <ac:spMkLst>
            <pc:docMk/>
            <pc:sldMk cId="15102374" sldId="271"/>
            <ac:spMk id="3" creationId="{EE92BCF9-708F-434F-ACFF-F1C8D5912D52}"/>
          </ac:spMkLst>
        </pc:spChg>
        <pc:picChg chg="add mod">
          <ac:chgData name="Ingeborg Hoogenberg | The People Group" userId="41305442-37c7-4faa-9d6c-efe50ba04595" providerId="ADAL" clId="{DADF8C21-8EEC-49FE-8192-627109B29B2B}" dt="2023-11-28T11:59:04.472" v="4651" actId="1076"/>
          <ac:picMkLst>
            <pc:docMk/>
            <pc:sldMk cId="15102374" sldId="271"/>
            <ac:picMk id="5" creationId="{986EAE1B-EA48-770B-A9B5-20160942BB62}"/>
          </ac:picMkLst>
        </pc:picChg>
        <pc:picChg chg="add mod">
          <ac:chgData name="Ingeborg Hoogenberg | The People Group" userId="41305442-37c7-4faa-9d6c-efe50ba04595" providerId="ADAL" clId="{DADF8C21-8EEC-49FE-8192-627109B29B2B}" dt="2023-11-28T11:59:29.470" v="4655" actId="1076"/>
          <ac:picMkLst>
            <pc:docMk/>
            <pc:sldMk cId="15102374" sldId="271"/>
            <ac:picMk id="7" creationId="{574F397C-8379-9B44-D94A-78DEFC6C1031}"/>
          </ac:picMkLst>
        </pc:picChg>
      </pc:sldChg>
      <pc:sldChg chg="addSp delSp modSp add mod">
        <pc:chgData name="Ingeborg Hoogenberg | The People Group" userId="41305442-37c7-4faa-9d6c-efe50ba04595" providerId="ADAL" clId="{DADF8C21-8EEC-49FE-8192-627109B29B2B}" dt="2023-11-28T12:35:13.891" v="5692" actId="20577"/>
        <pc:sldMkLst>
          <pc:docMk/>
          <pc:sldMk cId="1277152433" sldId="272"/>
        </pc:sldMkLst>
        <pc:spChg chg="mod">
          <ac:chgData name="Ingeborg Hoogenberg | The People Group" userId="41305442-37c7-4faa-9d6c-efe50ba04595" providerId="ADAL" clId="{DADF8C21-8EEC-49FE-8192-627109B29B2B}" dt="2023-11-28T12:35:13.891" v="5692" actId="20577"/>
          <ac:spMkLst>
            <pc:docMk/>
            <pc:sldMk cId="1277152433" sldId="272"/>
            <ac:spMk id="2" creationId="{F2D67D96-7621-4B26-AA00-96CED3933400}"/>
          </ac:spMkLst>
        </pc:spChg>
        <pc:spChg chg="mod">
          <ac:chgData name="Ingeborg Hoogenberg | The People Group" userId="41305442-37c7-4faa-9d6c-efe50ba04595" providerId="ADAL" clId="{DADF8C21-8EEC-49FE-8192-627109B29B2B}" dt="2023-11-28T12:26:28.684" v="5678" actId="27636"/>
          <ac:spMkLst>
            <pc:docMk/>
            <pc:sldMk cId="1277152433" sldId="272"/>
            <ac:spMk id="3" creationId="{EE92BCF9-708F-434F-ACFF-F1C8D5912D52}"/>
          </ac:spMkLst>
        </pc:spChg>
        <pc:spChg chg="add mod">
          <ac:chgData name="Ingeborg Hoogenberg | The People Group" userId="41305442-37c7-4faa-9d6c-efe50ba04595" providerId="ADAL" clId="{DADF8C21-8EEC-49FE-8192-627109B29B2B}" dt="2023-11-28T12:26:39.275" v="5680" actId="1076"/>
          <ac:spMkLst>
            <pc:docMk/>
            <pc:sldMk cId="1277152433" sldId="272"/>
            <ac:spMk id="8" creationId="{546066D2-2D81-FF4D-0171-701A9F0A5D19}"/>
          </ac:spMkLst>
        </pc:spChg>
        <pc:picChg chg="del">
          <ac:chgData name="Ingeborg Hoogenberg | The People Group" userId="41305442-37c7-4faa-9d6c-efe50ba04595" providerId="ADAL" clId="{DADF8C21-8EEC-49FE-8192-627109B29B2B}" dt="2023-11-28T12:03:42.005" v="4694" actId="478"/>
          <ac:picMkLst>
            <pc:docMk/>
            <pc:sldMk cId="1277152433" sldId="272"/>
            <ac:picMk id="5" creationId="{986EAE1B-EA48-770B-A9B5-20160942BB62}"/>
          </ac:picMkLst>
        </pc:picChg>
        <pc:picChg chg="add mod">
          <ac:chgData name="Ingeborg Hoogenberg | The People Group" userId="41305442-37c7-4faa-9d6c-efe50ba04595" providerId="ADAL" clId="{DADF8C21-8EEC-49FE-8192-627109B29B2B}" dt="2023-11-28T12:26:35.102" v="5679" actId="1076"/>
          <ac:picMkLst>
            <pc:docMk/>
            <pc:sldMk cId="1277152433" sldId="272"/>
            <ac:picMk id="6" creationId="{D50C962E-BBFC-2CC8-752E-ACCDDE21303F}"/>
          </ac:picMkLst>
        </pc:picChg>
        <pc:picChg chg="del">
          <ac:chgData name="Ingeborg Hoogenberg | The People Group" userId="41305442-37c7-4faa-9d6c-efe50ba04595" providerId="ADAL" clId="{DADF8C21-8EEC-49FE-8192-627109B29B2B}" dt="2023-11-28T12:07:28.173" v="4893" actId="478"/>
          <ac:picMkLst>
            <pc:docMk/>
            <pc:sldMk cId="1277152433" sldId="272"/>
            <ac:picMk id="7" creationId="{574F397C-8379-9B44-D94A-78DEFC6C1031}"/>
          </ac:picMkLst>
        </pc:picChg>
      </pc:sldChg>
      <pc:sldChg chg="addSp delSp modSp add mod">
        <pc:chgData name="Ingeborg Hoogenberg | The People Group" userId="41305442-37c7-4faa-9d6c-efe50ba04595" providerId="ADAL" clId="{DADF8C21-8EEC-49FE-8192-627109B29B2B}" dt="2023-11-28T12:59:12.333" v="6726" actId="20577"/>
        <pc:sldMkLst>
          <pc:docMk/>
          <pc:sldMk cId="3749496063" sldId="273"/>
        </pc:sldMkLst>
        <pc:spChg chg="mod">
          <ac:chgData name="Ingeborg Hoogenberg | The People Group" userId="41305442-37c7-4faa-9d6c-efe50ba04595" providerId="ADAL" clId="{DADF8C21-8EEC-49FE-8192-627109B29B2B}" dt="2023-11-28T12:35:22.610" v="5694" actId="20577"/>
          <ac:spMkLst>
            <pc:docMk/>
            <pc:sldMk cId="3749496063" sldId="273"/>
            <ac:spMk id="2" creationId="{F2D67D96-7621-4B26-AA00-96CED3933400}"/>
          </ac:spMkLst>
        </pc:spChg>
        <pc:spChg chg="del">
          <ac:chgData name="Ingeborg Hoogenberg | The People Group" userId="41305442-37c7-4faa-9d6c-efe50ba04595" providerId="ADAL" clId="{DADF8C21-8EEC-49FE-8192-627109B29B2B}" dt="2023-11-28T12:35:57.942" v="5695" actId="478"/>
          <ac:spMkLst>
            <pc:docMk/>
            <pc:sldMk cId="3749496063" sldId="273"/>
            <ac:spMk id="3" creationId="{EE92BCF9-708F-434F-ACFF-F1C8D5912D52}"/>
          </ac:spMkLst>
        </pc:spChg>
        <pc:spChg chg="add del mod">
          <ac:chgData name="Ingeborg Hoogenberg | The People Group" userId="41305442-37c7-4faa-9d6c-efe50ba04595" providerId="ADAL" clId="{DADF8C21-8EEC-49FE-8192-627109B29B2B}" dt="2023-11-28T12:36:05.389" v="5696" actId="478"/>
          <ac:spMkLst>
            <pc:docMk/>
            <pc:sldMk cId="3749496063" sldId="273"/>
            <ac:spMk id="5" creationId="{838CBFE3-A507-0008-77A6-1A88FE10844F}"/>
          </ac:spMkLst>
        </pc:spChg>
        <pc:spChg chg="add del mod">
          <ac:chgData name="Ingeborg Hoogenberg | The People Group" userId="41305442-37c7-4faa-9d6c-efe50ba04595" providerId="ADAL" clId="{DADF8C21-8EEC-49FE-8192-627109B29B2B}" dt="2023-11-28T12:37:24.546" v="5703"/>
          <ac:spMkLst>
            <pc:docMk/>
            <pc:sldMk cId="3749496063" sldId="273"/>
            <ac:spMk id="7" creationId="{61A84E35-0DEE-00CA-FC94-8CCF75A39321}"/>
          </ac:spMkLst>
        </pc:spChg>
        <pc:spChg chg="del">
          <ac:chgData name="Ingeborg Hoogenberg | The People Group" userId="41305442-37c7-4faa-9d6c-efe50ba04595" providerId="ADAL" clId="{DADF8C21-8EEC-49FE-8192-627109B29B2B}" dt="2023-11-28T12:36:10.557" v="5697" actId="478"/>
          <ac:spMkLst>
            <pc:docMk/>
            <pc:sldMk cId="3749496063" sldId="273"/>
            <ac:spMk id="8" creationId="{546066D2-2D81-FF4D-0171-701A9F0A5D19}"/>
          </ac:spMkLst>
        </pc:spChg>
        <pc:spChg chg="add mod">
          <ac:chgData name="Ingeborg Hoogenberg | The People Group" userId="41305442-37c7-4faa-9d6c-efe50ba04595" providerId="ADAL" clId="{DADF8C21-8EEC-49FE-8192-627109B29B2B}" dt="2023-11-28T12:59:12.333" v="6726" actId="20577"/>
          <ac:spMkLst>
            <pc:docMk/>
            <pc:sldMk cId="3749496063" sldId="273"/>
            <ac:spMk id="11" creationId="{D297DC2F-7E09-3123-3B38-6634969B8057}"/>
          </ac:spMkLst>
        </pc:spChg>
        <pc:graphicFrameChg chg="add del mod">
          <ac:chgData name="Ingeborg Hoogenberg | The People Group" userId="41305442-37c7-4faa-9d6c-efe50ba04595" providerId="ADAL" clId="{DADF8C21-8EEC-49FE-8192-627109B29B2B}" dt="2023-11-28T12:37:24.545" v="5701" actId="478"/>
          <ac:graphicFrameMkLst>
            <pc:docMk/>
            <pc:sldMk cId="3749496063" sldId="273"/>
            <ac:graphicFrameMk id="9" creationId="{F0024780-010D-1053-D080-3B056B9376F9}"/>
          </ac:graphicFrameMkLst>
        </pc:graphicFrameChg>
        <pc:graphicFrameChg chg="add mod modGraphic">
          <ac:chgData name="Ingeborg Hoogenberg | The People Group" userId="41305442-37c7-4faa-9d6c-efe50ba04595" providerId="ADAL" clId="{DADF8C21-8EEC-49FE-8192-627109B29B2B}" dt="2023-11-28T12:55:32.037" v="6469" actId="113"/>
          <ac:graphicFrameMkLst>
            <pc:docMk/>
            <pc:sldMk cId="3749496063" sldId="273"/>
            <ac:graphicFrameMk id="10" creationId="{A08043AE-8A10-4750-967B-2191DB212893}"/>
          </ac:graphicFrameMkLst>
        </pc:graphicFrameChg>
        <pc:picChg chg="del">
          <ac:chgData name="Ingeborg Hoogenberg | The People Group" userId="41305442-37c7-4faa-9d6c-efe50ba04595" providerId="ADAL" clId="{DADF8C21-8EEC-49FE-8192-627109B29B2B}" dt="2023-11-28T12:36:12.902" v="5698" actId="478"/>
          <ac:picMkLst>
            <pc:docMk/>
            <pc:sldMk cId="3749496063" sldId="273"/>
            <ac:picMk id="6" creationId="{D50C962E-BBFC-2CC8-752E-ACCDDE21303F}"/>
          </ac:picMkLst>
        </pc:picChg>
      </pc:sldChg>
      <pc:sldChg chg="addSp delSp modSp add mod">
        <pc:chgData name="Ingeborg Hoogenberg | The People Group" userId="41305442-37c7-4faa-9d6c-efe50ba04595" providerId="ADAL" clId="{DADF8C21-8EEC-49FE-8192-627109B29B2B}" dt="2023-11-28T13:15:53.569" v="7425" actId="20577"/>
        <pc:sldMkLst>
          <pc:docMk/>
          <pc:sldMk cId="3596144851" sldId="274"/>
        </pc:sldMkLst>
        <pc:spChg chg="mod">
          <ac:chgData name="Ingeborg Hoogenberg | The People Group" userId="41305442-37c7-4faa-9d6c-efe50ba04595" providerId="ADAL" clId="{DADF8C21-8EEC-49FE-8192-627109B29B2B}" dt="2023-11-28T13:15:53.569" v="7425" actId="20577"/>
          <ac:spMkLst>
            <pc:docMk/>
            <pc:sldMk cId="3596144851" sldId="274"/>
            <ac:spMk id="2" creationId="{F2D67D96-7621-4B26-AA00-96CED3933400}"/>
          </ac:spMkLst>
        </pc:spChg>
        <pc:spChg chg="add mod">
          <ac:chgData name="Ingeborg Hoogenberg | The People Group" userId="41305442-37c7-4faa-9d6c-efe50ba04595" providerId="ADAL" clId="{DADF8C21-8EEC-49FE-8192-627109B29B2B}" dt="2023-11-28T13:14:13.611" v="7410" actId="1076"/>
          <ac:spMkLst>
            <pc:docMk/>
            <pc:sldMk cId="3596144851" sldId="274"/>
            <ac:spMk id="7" creationId="{CBA18E04-249B-B13C-5B3A-847F9839F27C}"/>
          </ac:spMkLst>
        </pc:spChg>
        <pc:spChg chg="add mod">
          <ac:chgData name="Ingeborg Hoogenberg | The People Group" userId="41305442-37c7-4faa-9d6c-efe50ba04595" providerId="ADAL" clId="{DADF8C21-8EEC-49FE-8192-627109B29B2B}" dt="2023-11-28T13:14:46.442" v="7415" actId="1076"/>
          <ac:spMkLst>
            <pc:docMk/>
            <pc:sldMk cId="3596144851" sldId="274"/>
            <ac:spMk id="8" creationId="{1FF7336A-3444-0FFD-F62D-546748214DC8}"/>
          </ac:spMkLst>
        </pc:spChg>
        <pc:spChg chg="mod">
          <ac:chgData name="Ingeborg Hoogenberg | The People Group" userId="41305442-37c7-4faa-9d6c-efe50ba04595" providerId="ADAL" clId="{DADF8C21-8EEC-49FE-8192-627109B29B2B}" dt="2023-11-28T13:14:03.206" v="7408" actId="1076"/>
          <ac:spMkLst>
            <pc:docMk/>
            <pc:sldMk cId="3596144851" sldId="274"/>
            <ac:spMk id="11" creationId="{D297DC2F-7E09-3123-3B38-6634969B8057}"/>
          </ac:spMkLst>
        </pc:spChg>
        <pc:graphicFrameChg chg="del">
          <ac:chgData name="Ingeborg Hoogenberg | The People Group" userId="41305442-37c7-4faa-9d6c-efe50ba04595" providerId="ADAL" clId="{DADF8C21-8EEC-49FE-8192-627109B29B2B}" dt="2023-11-28T13:01:42.020" v="6733" actId="478"/>
          <ac:graphicFrameMkLst>
            <pc:docMk/>
            <pc:sldMk cId="3596144851" sldId="274"/>
            <ac:graphicFrameMk id="10" creationId="{A08043AE-8A10-4750-967B-2191DB212893}"/>
          </ac:graphicFrameMkLst>
        </pc:graphicFrameChg>
        <pc:picChg chg="add mod">
          <ac:chgData name="Ingeborg Hoogenberg | The People Group" userId="41305442-37c7-4faa-9d6c-efe50ba04595" providerId="ADAL" clId="{DADF8C21-8EEC-49FE-8192-627109B29B2B}" dt="2023-11-28T13:14:07.196" v="7409" actId="1076"/>
          <ac:picMkLst>
            <pc:docMk/>
            <pc:sldMk cId="3596144851" sldId="274"/>
            <ac:picMk id="4" creationId="{09FCCFEA-FFC4-609F-ED76-0A1E6E23B269}"/>
          </ac:picMkLst>
        </pc:picChg>
        <pc:picChg chg="add mod">
          <ac:chgData name="Ingeborg Hoogenberg | The People Group" userId="41305442-37c7-4faa-9d6c-efe50ba04595" providerId="ADAL" clId="{DADF8C21-8EEC-49FE-8192-627109B29B2B}" dt="2023-11-28T13:14:19.263" v="7411" actId="1076"/>
          <ac:picMkLst>
            <pc:docMk/>
            <pc:sldMk cId="3596144851" sldId="274"/>
            <ac:picMk id="6" creationId="{5100E48D-EB94-3E33-1C09-4C291ABDD8C4}"/>
          </ac:picMkLst>
        </pc:picChg>
      </pc:sldChg>
      <pc:sldChg chg="addSp delSp modSp add mod">
        <pc:chgData name="Ingeborg Hoogenberg | The People Group" userId="41305442-37c7-4faa-9d6c-efe50ba04595" providerId="ADAL" clId="{DADF8C21-8EEC-49FE-8192-627109B29B2B}" dt="2023-11-28T13:38:43.415" v="8313" actId="572"/>
        <pc:sldMkLst>
          <pc:docMk/>
          <pc:sldMk cId="1822979513" sldId="275"/>
        </pc:sldMkLst>
        <pc:spChg chg="mod">
          <ac:chgData name="Ingeborg Hoogenberg | The People Group" userId="41305442-37c7-4faa-9d6c-efe50ba04595" providerId="ADAL" clId="{DADF8C21-8EEC-49FE-8192-627109B29B2B}" dt="2023-11-28T13:16:07.544" v="7438" actId="20577"/>
          <ac:spMkLst>
            <pc:docMk/>
            <pc:sldMk cId="1822979513" sldId="275"/>
            <ac:spMk id="2" creationId="{F2D67D96-7621-4B26-AA00-96CED3933400}"/>
          </ac:spMkLst>
        </pc:spChg>
        <pc:spChg chg="mod">
          <ac:chgData name="Ingeborg Hoogenberg | The People Group" userId="41305442-37c7-4faa-9d6c-efe50ba04595" providerId="ADAL" clId="{DADF8C21-8EEC-49FE-8192-627109B29B2B}" dt="2023-11-28T13:25:14.814" v="7692" actId="14100"/>
          <ac:spMkLst>
            <pc:docMk/>
            <pc:sldMk cId="1822979513" sldId="275"/>
            <ac:spMk id="7" creationId="{CBA18E04-249B-B13C-5B3A-847F9839F27C}"/>
          </ac:spMkLst>
        </pc:spChg>
        <pc:spChg chg="del mod">
          <ac:chgData name="Ingeborg Hoogenberg | The People Group" userId="41305442-37c7-4faa-9d6c-efe50ba04595" providerId="ADAL" clId="{DADF8C21-8EEC-49FE-8192-627109B29B2B}" dt="2023-11-28T13:33:23.078" v="8295" actId="478"/>
          <ac:spMkLst>
            <pc:docMk/>
            <pc:sldMk cId="1822979513" sldId="275"/>
            <ac:spMk id="8" creationId="{1FF7336A-3444-0FFD-F62D-546748214DC8}"/>
          </ac:spMkLst>
        </pc:spChg>
        <pc:spChg chg="mod">
          <ac:chgData name="Ingeborg Hoogenberg | The People Group" userId="41305442-37c7-4faa-9d6c-efe50ba04595" providerId="ADAL" clId="{DADF8C21-8EEC-49FE-8192-627109B29B2B}" dt="2023-11-28T13:17:47.314" v="7642" actId="20577"/>
          <ac:spMkLst>
            <pc:docMk/>
            <pc:sldMk cId="1822979513" sldId="275"/>
            <ac:spMk id="11" creationId="{D297DC2F-7E09-3123-3B38-6634969B8057}"/>
          </ac:spMkLst>
        </pc:spChg>
        <pc:graphicFrameChg chg="add mod modGraphic">
          <ac:chgData name="Ingeborg Hoogenberg | The People Group" userId="41305442-37c7-4faa-9d6c-efe50ba04595" providerId="ADAL" clId="{DADF8C21-8EEC-49FE-8192-627109B29B2B}" dt="2023-11-28T13:38:43.415" v="8313" actId="572"/>
          <ac:graphicFrameMkLst>
            <pc:docMk/>
            <pc:sldMk cId="1822979513" sldId="275"/>
            <ac:graphicFrameMk id="14" creationId="{DCC0C3DC-1D03-7666-6ABD-ED577A4CC829}"/>
          </ac:graphicFrameMkLst>
        </pc:graphicFrameChg>
        <pc:picChg chg="del">
          <ac:chgData name="Ingeborg Hoogenberg | The People Group" userId="41305442-37c7-4faa-9d6c-efe50ba04595" providerId="ADAL" clId="{DADF8C21-8EEC-49FE-8192-627109B29B2B}" dt="2023-11-28T13:17:51.512" v="7643" actId="478"/>
          <ac:picMkLst>
            <pc:docMk/>
            <pc:sldMk cId="1822979513" sldId="275"/>
            <ac:picMk id="4" creationId="{09FCCFEA-FFC4-609F-ED76-0A1E6E23B269}"/>
          </ac:picMkLst>
        </pc:picChg>
        <pc:picChg chg="add mod">
          <ac:chgData name="Ingeborg Hoogenberg | The People Group" userId="41305442-37c7-4faa-9d6c-efe50ba04595" providerId="ADAL" clId="{DADF8C21-8EEC-49FE-8192-627109B29B2B}" dt="2023-11-28T13:18:50.942" v="7647" actId="1076"/>
          <ac:picMkLst>
            <pc:docMk/>
            <pc:sldMk cId="1822979513" sldId="275"/>
            <ac:picMk id="5" creationId="{7F9C0E7D-3D35-3980-858C-70126210E226}"/>
          </ac:picMkLst>
        </pc:picChg>
        <pc:picChg chg="del">
          <ac:chgData name="Ingeborg Hoogenberg | The People Group" userId="41305442-37c7-4faa-9d6c-efe50ba04595" providerId="ADAL" clId="{DADF8C21-8EEC-49FE-8192-627109B29B2B}" dt="2023-11-28T13:17:53.472" v="7644" actId="478"/>
          <ac:picMkLst>
            <pc:docMk/>
            <pc:sldMk cId="1822979513" sldId="275"/>
            <ac:picMk id="6" creationId="{5100E48D-EB94-3E33-1C09-4C291ABDD8C4}"/>
          </ac:picMkLst>
        </pc:picChg>
        <pc:picChg chg="add mod">
          <ac:chgData name="Ingeborg Hoogenberg | The People Group" userId="41305442-37c7-4faa-9d6c-efe50ba04595" providerId="ADAL" clId="{DADF8C21-8EEC-49FE-8192-627109B29B2B}" dt="2023-11-28T13:24:43.624" v="7688" actId="1076"/>
          <ac:picMkLst>
            <pc:docMk/>
            <pc:sldMk cId="1822979513" sldId="275"/>
            <ac:picMk id="10" creationId="{7A5F32CF-A041-DF02-4C62-DB2D3E2BDAA2}"/>
          </ac:picMkLst>
        </pc:picChg>
        <pc:picChg chg="add mod">
          <ac:chgData name="Ingeborg Hoogenberg | The People Group" userId="41305442-37c7-4faa-9d6c-efe50ba04595" providerId="ADAL" clId="{DADF8C21-8EEC-49FE-8192-627109B29B2B}" dt="2023-11-28T13:24:41.918" v="7687" actId="14100"/>
          <ac:picMkLst>
            <pc:docMk/>
            <pc:sldMk cId="1822979513" sldId="275"/>
            <ac:picMk id="13" creationId="{52636E49-B590-DF96-3A89-44A78DCA6167}"/>
          </ac:picMkLst>
        </pc:picChg>
      </pc:sldChg>
      <pc:sldChg chg="addSp modSp add mod">
        <pc:chgData name="Ingeborg Hoogenberg | The People Group" userId="41305442-37c7-4faa-9d6c-efe50ba04595" providerId="ADAL" clId="{DADF8C21-8EEC-49FE-8192-627109B29B2B}" dt="2023-11-28T13:49:43.275" v="8687" actId="20577"/>
        <pc:sldMkLst>
          <pc:docMk/>
          <pc:sldMk cId="1421630807" sldId="276"/>
        </pc:sldMkLst>
        <pc:spChg chg="mod">
          <ac:chgData name="Ingeborg Hoogenberg | The People Group" userId="41305442-37c7-4faa-9d6c-efe50ba04595" providerId="ADAL" clId="{DADF8C21-8EEC-49FE-8192-627109B29B2B}" dt="2023-11-28T13:39:09.498" v="8318" actId="20577"/>
          <ac:spMkLst>
            <pc:docMk/>
            <pc:sldMk cId="1421630807" sldId="276"/>
            <ac:spMk id="2" creationId="{F2D67D96-7621-4B26-AA00-96CED3933400}"/>
          </ac:spMkLst>
        </pc:spChg>
        <pc:spChg chg="add mod">
          <ac:chgData name="Ingeborg Hoogenberg | The People Group" userId="41305442-37c7-4faa-9d6c-efe50ba04595" providerId="ADAL" clId="{DADF8C21-8EEC-49FE-8192-627109B29B2B}" dt="2023-11-28T13:49:43.275" v="8687" actId="20577"/>
          <ac:spMkLst>
            <pc:docMk/>
            <pc:sldMk cId="1421630807" sldId="276"/>
            <ac:spMk id="6" creationId="{AA0CA72E-3914-076B-3A2B-E9F905163016}"/>
          </ac:spMkLst>
        </pc:spChg>
        <pc:spChg chg="mod">
          <ac:chgData name="Ingeborg Hoogenberg | The People Group" userId="41305442-37c7-4faa-9d6c-efe50ba04595" providerId="ADAL" clId="{DADF8C21-8EEC-49FE-8192-627109B29B2B}" dt="2023-11-28T13:48:48.631" v="8677" actId="20577"/>
          <ac:spMkLst>
            <pc:docMk/>
            <pc:sldMk cId="1421630807" sldId="276"/>
            <ac:spMk id="11" creationId="{D297DC2F-7E09-3123-3B38-6634969B8057}"/>
          </ac:spMkLst>
        </pc:spChg>
        <pc:picChg chg="add mod">
          <ac:chgData name="Ingeborg Hoogenberg | The People Group" userId="41305442-37c7-4faa-9d6c-efe50ba04595" providerId="ADAL" clId="{DADF8C21-8EEC-49FE-8192-627109B29B2B}" dt="2023-11-28T13:43:52.626" v="8324" actId="14100"/>
          <ac:picMkLst>
            <pc:docMk/>
            <pc:sldMk cId="1421630807" sldId="276"/>
            <ac:picMk id="4" creationId="{AA7556C0-91C1-AD20-0D8D-E0F9EA248D9E}"/>
          </ac:picMkLst>
        </pc:picChg>
      </pc:sldChg>
      <pc:sldChg chg="addSp delSp modSp add mod">
        <pc:chgData name="Ingeborg Hoogenberg | The People Group" userId="41305442-37c7-4faa-9d6c-efe50ba04595" providerId="ADAL" clId="{DADF8C21-8EEC-49FE-8192-627109B29B2B}" dt="2023-11-28T14:09:46.490" v="9894" actId="14100"/>
        <pc:sldMkLst>
          <pc:docMk/>
          <pc:sldMk cId="2633694113" sldId="277"/>
        </pc:sldMkLst>
        <pc:spChg chg="mod">
          <ac:chgData name="Ingeborg Hoogenberg | The People Group" userId="41305442-37c7-4faa-9d6c-efe50ba04595" providerId="ADAL" clId="{DADF8C21-8EEC-49FE-8192-627109B29B2B}" dt="2023-11-28T13:50:43.789" v="8704" actId="20577"/>
          <ac:spMkLst>
            <pc:docMk/>
            <pc:sldMk cId="2633694113" sldId="277"/>
            <ac:spMk id="2" creationId="{F2D67D96-7621-4B26-AA00-96CED3933400}"/>
          </ac:spMkLst>
        </pc:spChg>
        <pc:spChg chg="del">
          <ac:chgData name="Ingeborg Hoogenberg | The People Group" userId="41305442-37c7-4faa-9d6c-efe50ba04595" providerId="ADAL" clId="{DADF8C21-8EEC-49FE-8192-627109B29B2B}" dt="2023-11-28T13:51:05.107" v="8711" actId="478"/>
          <ac:spMkLst>
            <pc:docMk/>
            <pc:sldMk cId="2633694113" sldId="277"/>
            <ac:spMk id="6" creationId="{AA0CA72E-3914-076B-3A2B-E9F905163016}"/>
          </ac:spMkLst>
        </pc:spChg>
        <pc:spChg chg="del">
          <ac:chgData name="Ingeborg Hoogenberg | The People Group" userId="41305442-37c7-4faa-9d6c-efe50ba04595" providerId="ADAL" clId="{DADF8C21-8EEC-49FE-8192-627109B29B2B}" dt="2023-11-28T13:50:59.579" v="8709" actId="478"/>
          <ac:spMkLst>
            <pc:docMk/>
            <pc:sldMk cId="2633694113" sldId="277"/>
            <ac:spMk id="7" creationId="{CBA18E04-249B-B13C-5B3A-847F9839F27C}"/>
          </ac:spMkLst>
        </pc:spChg>
        <pc:spChg chg="mod">
          <ac:chgData name="Ingeborg Hoogenberg | The People Group" userId="41305442-37c7-4faa-9d6c-efe50ba04595" providerId="ADAL" clId="{DADF8C21-8EEC-49FE-8192-627109B29B2B}" dt="2023-11-28T13:52:50.489" v="8964"/>
          <ac:spMkLst>
            <pc:docMk/>
            <pc:sldMk cId="2633694113" sldId="277"/>
            <ac:spMk id="11" creationId="{D297DC2F-7E09-3123-3B38-6634969B8057}"/>
          </ac:spMkLst>
        </pc:spChg>
        <pc:spChg chg="add mod">
          <ac:chgData name="Ingeborg Hoogenberg | The People Group" userId="41305442-37c7-4faa-9d6c-efe50ba04595" providerId="ADAL" clId="{DADF8C21-8EEC-49FE-8192-627109B29B2B}" dt="2023-11-28T14:09:46.490" v="9894" actId="14100"/>
          <ac:spMkLst>
            <pc:docMk/>
            <pc:sldMk cId="2633694113" sldId="277"/>
            <ac:spMk id="15" creationId="{41E88D8D-4C7F-B787-08A7-9F3C8A7F15D2}"/>
          </ac:spMkLst>
        </pc:spChg>
        <pc:graphicFrameChg chg="del">
          <ac:chgData name="Ingeborg Hoogenberg | The People Group" userId="41305442-37c7-4faa-9d6c-efe50ba04595" providerId="ADAL" clId="{DADF8C21-8EEC-49FE-8192-627109B29B2B}" dt="2023-11-28T13:51:02.515" v="8710" actId="478"/>
          <ac:graphicFrameMkLst>
            <pc:docMk/>
            <pc:sldMk cId="2633694113" sldId="277"/>
            <ac:graphicFrameMk id="14" creationId="{DCC0C3DC-1D03-7666-6ABD-ED577A4CC829}"/>
          </ac:graphicFrameMkLst>
        </pc:graphicFrameChg>
        <pc:picChg chg="del">
          <ac:chgData name="Ingeborg Hoogenberg | The People Group" userId="41305442-37c7-4faa-9d6c-efe50ba04595" providerId="ADAL" clId="{DADF8C21-8EEC-49FE-8192-627109B29B2B}" dt="2023-11-28T13:50:53.443" v="8706" actId="478"/>
          <ac:picMkLst>
            <pc:docMk/>
            <pc:sldMk cId="2633694113" sldId="277"/>
            <ac:picMk id="4" creationId="{AA7556C0-91C1-AD20-0D8D-E0F9EA248D9E}"/>
          </ac:picMkLst>
        </pc:picChg>
        <pc:picChg chg="del">
          <ac:chgData name="Ingeborg Hoogenberg | The People Group" userId="41305442-37c7-4faa-9d6c-efe50ba04595" providerId="ADAL" clId="{DADF8C21-8EEC-49FE-8192-627109B29B2B}" dt="2023-11-28T13:50:50.938" v="8705" actId="478"/>
          <ac:picMkLst>
            <pc:docMk/>
            <pc:sldMk cId="2633694113" sldId="277"/>
            <ac:picMk id="5" creationId="{7F9C0E7D-3D35-3980-858C-70126210E226}"/>
          </ac:picMkLst>
        </pc:picChg>
        <pc:picChg chg="add del">
          <ac:chgData name="Ingeborg Hoogenberg | The People Group" userId="41305442-37c7-4faa-9d6c-efe50ba04595" providerId="ADAL" clId="{DADF8C21-8EEC-49FE-8192-627109B29B2B}" dt="2023-11-28T13:53:43.018" v="8966" actId="478"/>
          <ac:picMkLst>
            <pc:docMk/>
            <pc:sldMk cId="2633694113" sldId="277"/>
            <ac:picMk id="8" creationId="{CFBC71E0-7EDD-C8CC-D922-BD9B0CF46DDE}"/>
          </ac:picMkLst>
        </pc:picChg>
        <pc:picChg chg="del">
          <ac:chgData name="Ingeborg Hoogenberg | The People Group" userId="41305442-37c7-4faa-9d6c-efe50ba04595" providerId="ADAL" clId="{DADF8C21-8EEC-49FE-8192-627109B29B2B}" dt="2023-11-28T13:50:56.858" v="8708" actId="478"/>
          <ac:picMkLst>
            <pc:docMk/>
            <pc:sldMk cId="2633694113" sldId="277"/>
            <ac:picMk id="10" creationId="{7A5F32CF-A041-DF02-4C62-DB2D3E2BDAA2}"/>
          </ac:picMkLst>
        </pc:picChg>
        <pc:picChg chg="add mod">
          <ac:chgData name="Ingeborg Hoogenberg | The People Group" userId="41305442-37c7-4faa-9d6c-efe50ba04595" providerId="ADAL" clId="{DADF8C21-8EEC-49FE-8192-627109B29B2B}" dt="2023-11-28T13:54:42.839" v="8969" actId="1076"/>
          <ac:picMkLst>
            <pc:docMk/>
            <pc:sldMk cId="2633694113" sldId="277"/>
            <ac:picMk id="12" creationId="{6550380D-7CEB-F921-F9CB-DF04834A0CB6}"/>
          </ac:picMkLst>
        </pc:picChg>
        <pc:picChg chg="del">
          <ac:chgData name="Ingeborg Hoogenberg | The People Group" userId="41305442-37c7-4faa-9d6c-efe50ba04595" providerId="ADAL" clId="{DADF8C21-8EEC-49FE-8192-627109B29B2B}" dt="2023-11-28T13:50:56.122" v="8707" actId="478"/>
          <ac:picMkLst>
            <pc:docMk/>
            <pc:sldMk cId="2633694113" sldId="277"/>
            <ac:picMk id="13" creationId="{52636E49-B590-DF96-3A89-44A78DCA6167}"/>
          </ac:picMkLst>
        </pc:picChg>
        <pc:picChg chg="add mod">
          <ac:chgData name="Ingeborg Hoogenberg | The People Group" userId="41305442-37c7-4faa-9d6c-efe50ba04595" providerId="ADAL" clId="{DADF8C21-8EEC-49FE-8192-627109B29B2B}" dt="2023-11-28T14:09:41.296" v="9892" actId="1076"/>
          <ac:picMkLst>
            <pc:docMk/>
            <pc:sldMk cId="2633694113" sldId="277"/>
            <ac:picMk id="17" creationId="{58CD2EE3-D1D7-5E47-69B3-FB5C705D5E1E}"/>
          </ac:picMkLst>
        </pc:picChg>
        <pc:picChg chg="add mod">
          <ac:chgData name="Ingeborg Hoogenberg | The People Group" userId="41305442-37c7-4faa-9d6c-efe50ba04595" providerId="ADAL" clId="{DADF8C21-8EEC-49FE-8192-627109B29B2B}" dt="2023-11-28T14:09:43.215" v="9893" actId="1076"/>
          <ac:picMkLst>
            <pc:docMk/>
            <pc:sldMk cId="2633694113" sldId="277"/>
            <ac:picMk id="19" creationId="{CFF94930-685B-59A8-4F5B-149F4290187F}"/>
          </ac:picMkLst>
        </pc:picChg>
      </pc:sldChg>
      <pc:sldChg chg="addSp delSp modSp add mod">
        <pc:chgData name="Ingeborg Hoogenberg | The People Group" userId="41305442-37c7-4faa-9d6c-efe50ba04595" providerId="ADAL" clId="{DADF8C21-8EEC-49FE-8192-627109B29B2B}" dt="2023-11-28T14:20:34.923" v="10314" actId="14100"/>
        <pc:sldMkLst>
          <pc:docMk/>
          <pc:sldMk cId="204049773" sldId="278"/>
        </pc:sldMkLst>
        <pc:spChg chg="mod">
          <ac:chgData name="Ingeborg Hoogenberg | The People Group" userId="41305442-37c7-4faa-9d6c-efe50ba04595" providerId="ADAL" clId="{DADF8C21-8EEC-49FE-8192-627109B29B2B}" dt="2023-11-28T14:08:40.336" v="9735" actId="20577"/>
          <ac:spMkLst>
            <pc:docMk/>
            <pc:sldMk cId="204049773" sldId="278"/>
            <ac:spMk id="2" creationId="{F2D67D96-7621-4B26-AA00-96CED3933400}"/>
          </ac:spMkLst>
        </pc:spChg>
        <pc:spChg chg="add mod">
          <ac:chgData name="Ingeborg Hoogenberg | The People Group" userId="41305442-37c7-4faa-9d6c-efe50ba04595" providerId="ADAL" clId="{DADF8C21-8EEC-49FE-8192-627109B29B2B}" dt="2023-11-28T14:20:34.923" v="10314" actId="14100"/>
          <ac:spMkLst>
            <pc:docMk/>
            <pc:sldMk cId="204049773" sldId="278"/>
            <ac:spMk id="7" creationId="{77F4DCFB-76B9-5D8A-AF6B-8A00C49E085A}"/>
          </ac:spMkLst>
        </pc:spChg>
        <pc:spChg chg="mod">
          <ac:chgData name="Ingeborg Hoogenberg | The People Group" userId="41305442-37c7-4faa-9d6c-efe50ba04595" providerId="ADAL" clId="{DADF8C21-8EEC-49FE-8192-627109B29B2B}" dt="2023-11-28T14:13:31.167" v="10080"/>
          <ac:spMkLst>
            <pc:docMk/>
            <pc:sldMk cId="204049773" sldId="278"/>
            <ac:spMk id="11" creationId="{D297DC2F-7E09-3123-3B38-6634969B8057}"/>
          </ac:spMkLst>
        </pc:spChg>
        <pc:spChg chg="mod">
          <ac:chgData name="Ingeborg Hoogenberg | The People Group" userId="41305442-37c7-4faa-9d6c-efe50ba04595" providerId="ADAL" clId="{DADF8C21-8EEC-49FE-8192-627109B29B2B}" dt="2023-11-28T14:16:42.163" v="10159" actId="6549"/>
          <ac:spMkLst>
            <pc:docMk/>
            <pc:sldMk cId="204049773" sldId="278"/>
            <ac:spMk id="15" creationId="{41E88D8D-4C7F-B787-08A7-9F3C8A7F15D2}"/>
          </ac:spMkLst>
        </pc:spChg>
        <pc:picChg chg="add mod">
          <ac:chgData name="Ingeborg Hoogenberg | The People Group" userId="41305442-37c7-4faa-9d6c-efe50ba04595" providerId="ADAL" clId="{DADF8C21-8EEC-49FE-8192-627109B29B2B}" dt="2023-11-28T14:12:59.742" v="10037" actId="14100"/>
          <ac:picMkLst>
            <pc:docMk/>
            <pc:sldMk cId="204049773" sldId="278"/>
            <ac:picMk id="4" creationId="{528DA6F9-CDAF-1DA0-4EC6-1A8B1C8AC13F}"/>
          </ac:picMkLst>
        </pc:picChg>
        <pc:picChg chg="add mod">
          <ac:chgData name="Ingeborg Hoogenberg | The People Group" userId="41305442-37c7-4faa-9d6c-efe50ba04595" providerId="ADAL" clId="{DADF8C21-8EEC-49FE-8192-627109B29B2B}" dt="2023-11-28T14:16:29.453" v="10150" actId="1076"/>
          <ac:picMkLst>
            <pc:docMk/>
            <pc:sldMk cId="204049773" sldId="278"/>
            <ac:picMk id="6" creationId="{07B871A6-A4A8-69B9-49E0-347B833DC0E9}"/>
          </ac:picMkLst>
        </pc:picChg>
        <pc:picChg chg="add mod">
          <ac:chgData name="Ingeborg Hoogenberg | The People Group" userId="41305442-37c7-4faa-9d6c-efe50ba04595" providerId="ADAL" clId="{DADF8C21-8EEC-49FE-8192-627109B29B2B}" dt="2023-11-28T14:20:29.751" v="10313" actId="1076"/>
          <ac:picMkLst>
            <pc:docMk/>
            <pc:sldMk cId="204049773" sldId="278"/>
            <ac:picMk id="9" creationId="{06C4FF80-0CF6-6C71-FF1F-CC3C11CE7AEC}"/>
          </ac:picMkLst>
        </pc:picChg>
        <pc:picChg chg="del">
          <ac:chgData name="Ingeborg Hoogenberg | The People Group" userId="41305442-37c7-4faa-9d6c-efe50ba04595" providerId="ADAL" clId="{DADF8C21-8EEC-49FE-8192-627109B29B2B}" dt="2023-11-28T14:11:00.472" v="10034" actId="478"/>
          <ac:picMkLst>
            <pc:docMk/>
            <pc:sldMk cId="204049773" sldId="278"/>
            <ac:picMk id="12" creationId="{6550380D-7CEB-F921-F9CB-DF04834A0CB6}"/>
          </ac:picMkLst>
        </pc:picChg>
        <pc:picChg chg="del">
          <ac:chgData name="Ingeborg Hoogenberg | The People Group" userId="41305442-37c7-4faa-9d6c-efe50ba04595" providerId="ADAL" clId="{DADF8C21-8EEC-49FE-8192-627109B29B2B}" dt="2023-11-28T14:14:50.902" v="10144" actId="478"/>
          <ac:picMkLst>
            <pc:docMk/>
            <pc:sldMk cId="204049773" sldId="278"/>
            <ac:picMk id="17" creationId="{58CD2EE3-D1D7-5E47-69B3-FB5C705D5E1E}"/>
          </ac:picMkLst>
        </pc:picChg>
        <pc:picChg chg="del">
          <ac:chgData name="Ingeborg Hoogenberg | The People Group" userId="41305442-37c7-4faa-9d6c-efe50ba04595" providerId="ADAL" clId="{DADF8C21-8EEC-49FE-8192-627109B29B2B}" dt="2023-11-28T14:14:49.806" v="10143" actId="478"/>
          <ac:picMkLst>
            <pc:docMk/>
            <pc:sldMk cId="204049773" sldId="278"/>
            <ac:picMk id="19" creationId="{CFF94930-685B-59A8-4F5B-149F4290187F}"/>
          </ac:picMkLst>
        </pc:picChg>
      </pc:sldChg>
      <pc:sldChg chg="addSp delSp modSp add mod">
        <pc:chgData name="Ingeborg Hoogenberg | The People Group" userId="41305442-37c7-4faa-9d6c-efe50ba04595" providerId="ADAL" clId="{DADF8C21-8EEC-49FE-8192-627109B29B2B}" dt="2023-11-28T14:38:43.254" v="11473" actId="14100"/>
        <pc:sldMkLst>
          <pc:docMk/>
          <pc:sldMk cId="3628311804" sldId="279"/>
        </pc:sldMkLst>
        <pc:spChg chg="mod">
          <ac:chgData name="Ingeborg Hoogenberg | The People Group" userId="41305442-37c7-4faa-9d6c-efe50ba04595" providerId="ADAL" clId="{DADF8C21-8EEC-49FE-8192-627109B29B2B}" dt="2023-11-28T14:20:51.911" v="10319" actId="20577"/>
          <ac:spMkLst>
            <pc:docMk/>
            <pc:sldMk cId="3628311804" sldId="279"/>
            <ac:spMk id="2" creationId="{F2D67D96-7621-4B26-AA00-96CED3933400}"/>
          </ac:spMkLst>
        </pc:spChg>
        <pc:spChg chg="del">
          <ac:chgData name="Ingeborg Hoogenberg | The People Group" userId="41305442-37c7-4faa-9d6c-efe50ba04595" providerId="ADAL" clId="{DADF8C21-8EEC-49FE-8192-627109B29B2B}" dt="2023-11-28T14:24:55.845" v="10511" actId="478"/>
          <ac:spMkLst>
            <pc:docMk/>
            <pc:sldMk cId="3628311804" sldId="279"/>
            <ac:spMk id="7" creationId="{77F4DCFB-76B9-5D8A-AF6B-8A00C49E085A}"/>
          </ac:spMkLst>
        </pc:spChg>
        <pc:spChg chg="mod">
          <ac:chgData name="Ingeborg Hoogenberg | The People Group" userId="41305442-37c7-4faa-9d6c-efe50ba04595" providerId="ADAL" clId="{DADF8C21-8EEC-49FE-8192-627109B29B2B}" dt="2023-11-28T14:22:21.102" v="10507" actId="20577"/>
          <ac:spMkLst>
            <pc:docMk/>
            <pc:sldMk cId="3628311804" sldId="279"/>
            <ac:spMk id="11" creationId="{D297DC2F-7E09-3123-3B38-6634969B8057}"/>
          </ac:spMkLst>
        </pc:spChg>
        <pc:spChg chg="mod">
          <ac:chgData name="Ingeborg Hoogenberg | The People Group" userId="41305442-37c7-4faa-9d6c-efe50ba04595" providerId="ADAL" clId="{DADF8C21-8EEC-49FE-8192-627109B29B2B}" dt="2023-11-28T14:29:32.133" v="10790" actId="20577"/>
          <ac:spMkLst>
            <pc:docMk/>
            <pc:sldMk cId="3628311804" sldId="279"/>
            <ac:spMk id="15" creationId="{41E88D8D-4C7F-B787-08A7-9F3C8A7F15D2}"/>
          </ac:spMkLst>
        </pc:spChg>
        <pc:spChg chg="add mod">
          <ac:chgData name="Ingeborg Hoogenberg | The People Group" userId="41305442-37c7-4faa-9d6c-efe50ba04595" providerId="ADAL" clId="{DADF8C21-8EEC-49FE-8192-627109B29B2B}" dt="2023-11-28T14:38:34.441" v="11472" actId="20577"/>
          <ac:spMkLst>
            <pc:docMk/>
            <pc:sldMk cId="3628311804" sldId="279"/>
            <ac:spMk id="17" creationId="{CCA8CA31-7983-3255-C9A3-FC947EAFC8B0}"/>
          </ac:spMkLst>
        </pc:spChg>
        <pc:picChg chg="del">
          <ac:chgData name="Ingeborg Hoogenberg | The People Group" userId="41305442-37c7-4faa-9d6c-efe50ba04595" providerId="ADAL" clId="{DADF8C21-8EEC-49FE-8192-627109B29B2B}" dt="2023-11-28T14:24:49.524" v="10508" actId="478"/>
          <ac:picMkLst>
            <pc:docMk/>
            <pc:sldMk cId="3628311804" sldId="279"/>
            <ac:picMk id="4" creationId="{528DA6F9-CDAF-1DA0-4EC6-1A8B1C8AC13F}"/>
          </ac:picMkLst>
        </pc:picChg>
        <pc:picChg chg="add mod">
          <ac:chgData name="Ingeborg Hoogenberg | The People Group" userId="41305442-37c7-4faa-9d6c-efe50ba04595" providerId="ADAL" clId="{DADF8C21-8EEC-49FE-8192-627109B29B2B}" dt="2023-11-28T14:27:23.064" v="10607" actId="1076"/>
          <ac:picMkLst>
            <pc:docMk/>
            <pc:sldMk cId="3628311804" sldId="279"/>
            <ac:picMk id="5" creationId="{1B98BCC5-D802-774A-A68D-D693E7CDE5C9}"/>
          </ac:picMkLst>
        </pc:picChg>
        <pc:picChg chg="del">
          <ac:chgData name="Ingeborg Hoogenberg | The People Group" userId="41305442-37c7-4faa-9d6c-efe50ba04595" providerId="ADAL" clId="{DADF8C21-8EEC-49FE-8192-627109B29B2B}" dt="2023-11-28T14:24:52.783" v="10509" actId="478"/>
          <ac:picMkLst>
            <pc:docMk/>
            <pc:sldMk cId="3628311804" sldId="279"/>
            <ac:picMk id="6" creationId="{07B871A6-A4A8-69B9-49E0-347B833DC0E9}"/>
          </ac:picMkLst>
        </pc:picChg>
        <pc:picChg chg="del">
          <ac:chgData name="Ingeborg Hoogenberg | The People Group" userId="41305442-37c7-4faa-9d6c-efe50ba04595" providerId="ADAL" clId="{DADF8C21-8EEC-49FE-8192-627109B29B2B}" dt="2023-11-28T14:24:53.517" v="10510" actId="478"/>
          <ac:picMkLst>
            <pc:docMk/>
            <pc:sldMk cId="3628311804" sldId="279"/>
            <ac:picMk id="9" creationId="{06C4FF80-0CF6-6C71-FF1F-CC3C11CE7AEC}"/>
          </ac:picMkLst>
        </pc:picChg>
        <pc:picChg chg="add mod">
          <ac:chgData name="Ingeborg Hoogenberg | The People Group" userId="41305442-37c7-4faa-9d6c-efe50ba04595" providerId="ADAL" clId="{DADF8C21-8EEC-49FE-8192-627109B29B2B}" dt="2023-11-28T14:28:18.884" v="10613" actId="1076"/>
          <ac:picMkLst>
            <pc:docMk/>
            <pc:sldMk cId="3628311804" sldId="279"/>
            <ac:picMk id="10" creationId="{D47F5B38-C3D4-3814-0F67-B45C038B55A6}"/>
          </ac:picMkLst>
        </pc:picChg>
        <pc:picChg chg="add mod">
          <ac:chgData name="Ingeborg Hoogenberg | The People Group" userId="41305442-37c7-4faa-9d6c-efe50ba04595" providerId="ADAL" clId="{DADF8C21-8EEC-49FE-8192-627109B29B2B}" dt="2023-11-28T14:28:31.578" v="10617" actId="1076"/>
          <ac:picMkLst>
            <pc:docMk/>
            <pc:sldMk cId="3628311804" sldId="279"/>
            <ac:picMk id="13" creationId="{FA435C0E-E6A9-6387-096C-8A2C15ECFA9C}"/>
          </ac:picMkLst>
        </pc:picChg>
        <pc:picChg chg="add mod">
          <ac:chgData name="Ingeborg Hoogenberg | The People Group" userId="41305442-37c7-4faa-9d6c-efe50ba04595" providerId="ADAL" clId="{DADF8C21-8EEC-49FE-8192-627109B29B2B}" dt="2023-11-28T14:30:41.689" v="10793" actId="14100"/>
          <ac:picMkLst>
            <pc:docMk/>
            <pc:sldMk cId="3628311804" sldId="279"/>
            <ac:picMk id="16" creationId="{479879CF-7F4A-387A-3541-DE9640635973}"/>
          </ac:picMkLst>
        </pc:picChg>
        <pc:picChg chg="add mod">
          <ac:chgData name="Ingeborg Hoogenberg | The People Group" userId="41305442-37c7-4faa-9d6c-efe50ba04595" providerId="ADAL" clId="{DADF8C21-8EEC-49FE-8192-627109B29B2B}" dt="2023-11-28T14:38:43.254" v="11473" actId="14100"/>
          <ac:picMkLst>
            <pc:docMk/>
            <pc:sldMk cId="3628311804" sldId="279"/>
            <ac:picMk id="19" creationId="{3DFEB09F-29CE-2F93-80C2-2FBF64B8A9DB}"/>
          </ac:picMkLst>
        </pc:picChg>
      </pc:sldChg>
      <pc:sldChg chg="delSp modSp add mod">
        <pc:chgData name="Ingeborg Hoogenberg | The People Group" userId="41305442-37c7-4faa-9d6c-efe50ba04595" providerId="ADAL" clId="{DADF8C21-8EEC-49FE-8192-627109B29B2B}" dt="2023-11-28T15:13:12.631" v="14414" actId="20577"/>
        <pc:sldMkLst>
          <pc:docMk/>
          <pc:sldMk cId="1837781031" sldId="280"/>
        </pc:sldMkLst>
        <pc:spChg chg="mod">
          <ac:chgData name="Ingeborg Hoogenberg | The People Group" userId="41305442-37c7-4faa-9d6c-efe50ba04595" providerId="ADAL" clId="{DADF8C21-8EEC-49FE-8192-627109B29B2B}" dt="2023-11-28T14:39:34.361" v="11480" actId="20577"/>
          <ac:spMkLst>
            <pc:docMk/>
            <pc:sldMk cId="1837781031" sldId="280"/>
            <ac:spMk id="2" creationId="{F2D67D96-7621-4B26-AA00-96CED3933400}"/>
          </ac:spMkLst>
        </pc:spChg>
        <pc:spChg chg="mod">
          <ac:chgData name="Ingeborg Hoogenberg | The People Group" userId="41305442-37c7-4faa-9d6c-efe50ba04595" providerId="ADAL" clId="{DADF8C21-8EEC-49FE-8192-627109B29B2B}" dt="2023-11-28T15:13:12.631" v="14414" actId="20577"/>
          <ac:spMkLst>
            <pc:docMk/>
            <pc:sldMk cId="1837781031" sldId="280"/>
            <ac:spMk id="11" creationId="{D297DC2F-7E09-3123-3B38-6634969B8057}"/>
          </ac:spMkLst>
        </pc:spChg>
        <pc:spChg chg="del mod">
          <ac:chgData name="Ingeborg Hoogenberg | The People Group" userId="41305442-37c7-4faa-9d6c-efe50ba04595" providerId="ADAL" clId="{DADF8C21-8EEC-49FE-8192-627109B29B2B}" dt="2023-11-28T14:39:43.464" v="11483" actId="478"/>
          <ac:spMkLst>
            <pc:docMk/>
            <pc:sldMk cId="1837781031" sldId="280"/>
            <ac:spMk id="15" creationId="{41E88D8D-4C7F-B787-08A7-9F3C8A7F15D2}"/>
          </ac:spMkLst>
        </pc:spChg>
        <pc:spChg chg="del">
          <ac:chgData name="Ingeborg Hoogenberg | The People Group" userId="41305442-37c7-4faa-9d6c-efe50ba04595" providerId="ADAL" clId="{DADF8C21-8EEC-49FE-8192-627109B29B2B}" dt="2023-11-28T14:39:47.144" v="11485" actId="478"/>
          <ac:spMkLst>
            <pc:docMk/>
            <pc:sldMk cId="1837781031" sldId="280"/>
            <ac:spMk id="17" creationId="{CCA8CA31-7983-3255-C9A3-FC947EAFC8B0}"/>
          </ac:spMkLst>
        </pc:spChg>
        <pc:picChg chg="del">
          <ac:chgData name="Ingeborg Hoogenberg | The People Group" userId="41305442-37c7-4faa-9d6c-efe50ba04595" providerId="ADAL" clId="{DADF8C21-8EEC-49FE-8192-627109B29B2B}" dt="2023-11-28T14:39:40.217" v="11481" actId="478"/>
          <ac:picMkLst>
            <pc:docMk/>
            <pc:sldMk cId="1837781031" sldId="280"/>
            <ac:picMk id="5" creationId="{1B98BCC5-D802-774A-A68D-D693E7CDE5C9}"/>
          </ac:picMkLst>
        </pc:picChg>
        <pc:picChg chg="del">
          <ac:chgData name="Ingeborg Hoogenberg | The People Group" userId="41305442-37c7-4faa-9d6c-efe50ba04595" providerId="ADAL" clId="{DADF8C21-8EEC-49FE-8192-627109B29B2B}" dt="2023-11-28T14:40:30.184" v="11576" actId="478"/>
          <ac:picMkLst>
            <pc:docMk/>
            <pc:sldMk cId="1837781031" sldId="280"/>
            <ac:picMk id="10" creationId="{D47F5B38-C3D4-3814-0F67-B45C038B55A6}"/>
          </ac:picMkLst>
        </pc:picChg>
        <pc:picChg chg="del">
          <ac:chgData name="Ingeborg Hoogenberg | The People Group" userId="41305442-37c7-4faa-9d6c-efe50ba04595" providerId="ADAL" clId="{DADF8C21-8EEC-49FE-8192-627109B29B2B}" dt="2023-11-28T14:40:31.697" v="11577" actId="478"/>
          <ac:picMkLst>
            <pc:docMk/>
            <pc:sldMk cId="1837781031" sldId="280"/>
            <ac:picMk id="13" creationId="{FA435C0E-E6A9-6387-096C-8A2C15ECFA9C}"/>
          </ac:picMkLst>
        </pc:picChg>
        <pc:picChg chg="del">
          <ac:chgData name="Ingeborg Hoogenberg | The People Group" userId="41305442-37c7-4faa-9d6c-efe50ba04595" providerId="ADAL" clId="{DADF8C21-8EEC-49FE-8192-627109B29B2B}" dt="2023-11-28T14:39:44.680" v="11484" actId="478"/>
          <ac:picMkLst>
            <pc:docMk/>
            <pc:sldMk cId="1837781031" sldId="280"/>
            <ac:picMk id="16" creationId="{479879CF-7F4A-387A-3541-DE9640635973}"/>
          </ac:picMkLst>
        </pc:picChg>
        <pc:picChg chg="del">
          <ac:chgData name="Ingeborg Hoogenberg | The People Group" userId="41305442-37c7-4faa-9d6c-efe50ba04595" providerId="ADAL" clId="{DADF8C21-8EEC-49FE-8192-627109B29B2B}" dt="2023-11-28T14:39:48.552" v="11486" actId="478"/>
          <ac:picMkLst>
            <pc:docMk/>
            <pc:sldMk cId="1837781031" sldId="280"/>
            <ac:picMk id="19" creationId="{3DFEB09F-29CE-2F93-80C2-2FBF64B8A9DB}"/>
          </ac:picMkLst>
        </pc:picChg>
      </pc:sldChg>
      <pc:sldChg chg="addSp modSp add mod">
        <pc:chgData name="Ingeborg Hoogenberg | The People Group" userId="41305442-37c7-4faa-9d6c-efe50ba04595" providerId="ADAL" clId="{DADF8C21-8EEC-49FE-8192-627109B29B2B}" dt="2023-11-28T14:57:02.495" v="12929" actId="14100"/>
        <pc:sldMkLst>
          <pc:docMk/>
          <pc:sldMk cId="593763124" sldId="281"/>
        </pc:sldMkLst>
        <pc:spChg chg="mod">
          <ac:chgData name="Ingeborg Hoogenberg | The People Group" userId="41305442-37c7-4faa-9d6c-efe50ba04595" providerId="ADAL" clId="{DADF8C21-8EEC-49FE-8192-627109B29B2B}" dt="2023-11-28T14:44:54.818" v="11971" actId="20577"/>
          <ac:spMkLst>
            <pc:docMk/>
            <pc:sldMk cId="593763124" sldId="281"/>
            <ac:spMk id="2" creationId="{F2D67D96-7621-4B26-AA00-96CED3933400}"/>
          </ac:spMkLst>
        </pc:spChg>
        <pc:spChg chg="add mod">
          <ac:chgData name="Ingeborg Hoogenberg | The People Group" userId="41305442-37c7-4faa-9d6c-efe50ba04595" providerId="ADAL" clId="{DADF8C21-8EEC-49FE-8192-627109B29B2B}" dt="2023-11-28T14:57:02.495" v="12929" actId="14100"/>
          <ac:spMkLst>
            <pc:docMk/>
            <pc:sldMk cId="593763124" sldId="281"/>
            <ac:spMk id="5" creationId="{460D661A-3632-B443-4BD3-364C31D63A3A}"/>
          </ac:spMkLst>
        </pc:spChg>
        <pc:spChg chg="mod">
          <ac:chgData name="Ingeborg Hoogenberg | The People Group" userId="41305442-37c7-4faa-9d6c-efe50ba04595" providerId="ADAL" clId="{DADF8C21-8EEC-49FE-8192-627109B29B2B}" dt="2023-11-28T14:50:33.829" v="12553" actId="6549"/>
          <ac:spMkLst>
            <pc:docMk/>
            <pc:sldMk cId="593763124" sldId="281"/>
            <ac:spMk id="11" creationId="{D297DC2F-7E09-3123-3B38-6634969B8057}"/>
          </ac:spMkLst>
        </pc:spChg>
        <pc:picChg chg="add mod">
          <ac:chgData name="Ingeborg Hoogenberg | The People Group" userId="41305442-37c7-4faa-9d6c-efe50ba04595" providerId="ADAL" clId="{DADF8C21-8EEC-49FE-8192-627109B29B2B}" dt="2023-11-28T14:56:46.078" v="12927" actId="1076"/>
          <ac:picMkLst>
            <pc:docMk/>
            <pc:sldMk cId="593763124" sldId="281"/>
            <ac:picMk id="4" creationId="{CBB0C512-E559-4BBD-BCFE-12E4D4BDA0FF}"/>
          </ac:picMkLst>
        </pc:picChg>
        <pc:picChg chg="add mod">
          <ac:chgData name="Ingeborg Hoogenberg | The People Group" userId="41305442-37c7-4faa-9d6c-efe50ba04595" providerId="ADAL" clId="{DADF8C21-8EEC-49FE-8192-627109B29B2B}" dt="2023-11-28T14:55:55.752" v="12819" actId="14100"/>
          <ac:picMkLst>
            <pc:docMk/>
            <pc:sldMk cId="593763124" sldId="281"/>
            <ac:picMk id="7" creationId="{A70403D4-91D0-52D2-1FDF-0B6D3255A1BF}"/>
          </ac:picMkLst>
        </pc:picChg>
      </pc:sldChg>
      <pc:sldChg chg="addSp delSp modSp add mod">
        <pc:chgData name="Ingeborg Hoogenberg | The People Group" userId="41305442-37c7-4faa-9d6c-efe50ba04595" providerId="ADAL" clId="{DADF8C21-8EEC-49FE-8192-627109B29B2B}" dt="2023-11-28T15:12:43.471" v="14408" actId="20577"/>
        <pc:sldMkLst>
          <pc:docMk/>
          <pc:sldMk cId="2750446725" sldId="282"/>
        </pc:sldMkLst>
        <pc:spChg chg="mod">
          <ac:chgData name="Ingeborg Hoogenberg | The People Group" userId="41305442-37c7-4faa-9d6c-efe50ba04595" providerId="ADAL" clId="{DADF8C21-8EEC-49FE-8192-627109B29B2B}" dt="2023-11-28T14:57:17.914" v="12935" actId="20577"/>
          <ac:spMkLst>
            <pc:docMk/>
            <pc:sldMk cId="2750446725" sldId="282"/>
            <ac:spMk id="2" creationId="{F2D67D96-7621-4B26-AA00-96CED3933400}"/>
          </ac:spMkLst>
        </pc:spChg>
        <pc:spChg chg="del mod">
          <ac:chgData name="Ingeborg Hoogenberg | The People Group" userId="41305442-37c7-4faa-9d6c-efe50ba04595" providerId="ADAL" clId="{DADF8C21-8EEC-49FE-8192-627109B29B2B}" dt="2023-11-28T15:06:54.992" v="13655" actId="478"/>
          <ac:spMkLst>
            <pc:docMk/>
            <pc:sldMk cId="2750446725" sldId="282"/>
            <ac:spMk id="5" creationId="{460D661A-3632-B443-4BD3-364C31D63A3A}"/>
          </ac:spMkLst>
        </pc:spChg>
        <pc:spChg chg="mod">
          <ac:chgData name="Ingeborg Hoogenberg | The People Group" userId="41305442-37c7-4faa-9d6c-efe50ba04595" providerId="ADAL" clId="{DADF8C21-8EEC-49FE-8192-627109B29B2B}" dt="2023-11-28T15:12:43.471" v="14408" actId="20577"/>
          <ac:spMkLst>
            <pc:docMk/>
            <pc:sldMk cId="2750446725" sldId="282"/>
            <ac:spMk id="11" creationId="{D297DC2F-7E09-3123-3B38-6634969B8057}"/>
          </ac:spMkLst>
        </pc:spChg>
        <pc:picChg chg="del">
          <ac:chgData name="Ingeborg Hoogenberg | The People Group" userId="41305442-37c7-4faa-9d6c-efe50ba04595" providerId="ADAL" clId="{DADF8C21-8EEC-49FE-8192-627109B29B2B}" dt="2023-11-28T15:00:03.320" v="13285" actId="478"/>
          <ac:picMkLst>
            <pc:docMk/>
            <pc:sldMk cId="2750446725" sldId="282"/>
            <ac:picMk id="4" creationId="{CBB0C512-E559-4BBD-BCFE-12E4D4BDA0FF}"/>
          </ac:picMkLst>
        </pc:picChg>
        <pc:picChg chg="add del mod">
          <ac:chgData name="Ingeborg Hoogenberg | The People Group" userId="41305442-37c7-4faa-9d6c-efe50ba04595" providerId="ADAL" clId="{DADF8C21-8EEC-49FE-8192-627109B29B2B}" dt="2023-11-28T15:03:33.689" v="13364" actId="478"/>
          <ac:picMkLst>
            <pc:docMk/>
            <pc:sldMk cId="2750446725" sldId="282"/>
            <ac:picMk id="6" creationId="{C457E981-2FD4-4461-1EA1-E7AC05531698}"/>
          </ac:picMkLst>
        </pc:picChg>
        <pc:picChg chg="del">
          <ac:chgData name="Ingeborg Hoogenberg | The People Group" userId="41305442-37c7-4faa-9d6c-efe50ba04595" providerId="ADAL" clId="{DADF8C21-8EEC-49FE-8192-627109B29B2B}" dt="2023-11-28T15:00:05.272" v="13286" actId="478"/>
          <ac:picMkLst>
            <pc:docMk/>
            <pc:sldMk cId="2750446725" sldId="282"/>
            <ac:picMk id="7" creationId="{A70403D4-91D0-52D2-1FDF-0B6D3255A1BF}"/>
          </ac:picMkLst>
        </pc:picChg>
        <pc:picChg chg="add mod">
          <ac:chgData name="Ingeborg Hoogenberg | The People Group" userId="41305442-37c7-4faa-9d6c-efe50ba04595" providerId="ADAL" clId="{DADF8C21-8EEC-49FE-8192-627109B29B2B}" dt="2023-11-28T15:03:38.014" v="13365" actId="1076"/>
          <ac:picMkLst>
            <pc:docMk/>
            <pc:sldMk cId="2750446725" sldId="282"/>
            <ac:picMk id="9" creationId="{76812542-0A79-B13F-1536-E247DA8CB311}"/>
          </ac:picMkLst>
        </pc:picChg>
      </pc:sldChg>
      <pc:sldChg chg="delSp modSp add mod">
        <pc:chgData name="Ingeborg Hoogenberg | The People Group" userId="41305442-37c7-4faa-9d6c-efe50ba04595" providerId="ADAL" clId="{DADF8C21-8EEC-49FE-8192-627109B29B2B}" dt="2023-11-28T16:00:01.658" v="16137" actId="20577"/>
        <pc:sldMkLst>
          <pc:docMk/>
          <pc:sldMk cId="1705566959" sldId="283"/>
        </pc:sldMkLst>
        <pc:spChg chg="mod">
          <ac:chgData name="Ingeborg Hoogenberg | The People Group" userId="41305442-37c7-4faa-9d6c-efe50ba04595" providerId="ADAL" clId="{DADF8C21-8EEC-49FE-8192-627109B29B2B}" dt="2023-11-28T15:41:17.655" v="14444" actId="20577"/>
          <ac:spMkLst>
            <pc:docMk/>
            <pc:sldMk cId="1705566959" sldId="283"/>
            <ac:spMk id="2" creationId="{F2D67D96-7621-4B26-AA00-96CED3933400}"/>
          </ac:spMkLst>
        </pc:spChg>
        <pc:spChg chg="mod">
          <ac:chgData name="Ingeborg Hoogenberg | The People Group" userId="41305442-37c7-4faa-9d6c-efe50ba04595" providerId="ADAL" clId="{DADF8C21-8EEC-49FE-8192-627109B29B2B}" dt="2023-11-28T16:00:01.658" v="16137" actId="20577"/>
          <ac:spMkLst>
            <pc:docMk/>
            <pc:sldMk cId="1705566959" sldId="283"/>
            <ac:spMk id="11" creationId="{D297DC2F-7E09-3123-3B38-6634969B8057}"/>
          </ac:spMkLst>
        </pc:spChg>
        <pc:picChg chg="del">
          <ac:chgData name="Ingeborg Hoogenberg | The People Group" userId="41305442-37c7-4faa-9d6c-efe50ba04595" providerId="ADAL" clId="{DADF8C21-8EEC-49FE-8192-627109B29B2B}" dt="2023-11-28T15:41:20.975" v="14445" actId="478"/>
          <ac:picMkLst>
            <pc:docMk/>
            <pc:sldMk cId="1705566959" sldId="283"/>
            <ac:picMk id="9" creationId="{76812542-0A79-B13F-1536-E247DA8CB311}"/>
          </ac:picMkLst>
        </pc:picChg>
      </pc:sldChg>
      <pc:sldChg chg="addSp modSp add mod">
        <pc:chgData name="Ingeborg Hoogenberg | The People Group" userId="41305442-37c7-4faa-9d6c-efe50ba04595" providerId="ADAL" clId="{DADF8C21-8EEC-49FE-8192-627109B29B2B}" dt="2023-11-28T19:20:52.459" v="18369" actId="115"/>
        <pc:sldMkLst>
          <pc:docMk/>
          <pc:sldMk cId="1490107972" sldId="284"/>
        </pc:sldMkLst>
        <pc:spChg chg="mod">
          <ac:chgData name="Ingeborg Hoogenberg | The People Group" userId="41305442-37c7-4faa-9d6c-efe50ba04595" providerId="ADAL" clId="{DADF8C21-8EEC-49FE-8192-627109B29B2B}" dt="2023-11-28T18:42:15.638" v="16150" actId="20577"/>
          <ac:spMkLst>
            <pc:docMk/>
            <pc:sldMk cId="1490107972" sldId="284"/>
            <ac:spMk id="2" creationId="{F2D67D96-7621-4B26-AA00-96CED3933400}"/>
          </ac:spMkLst>
        </pc:spChg>
        <pc:spChg chg="mod">
          <ac:chgData name="Ingeborg Hoogenberg | The People Group" userId="41305442-37c7-4faa-9d6c-efe50ba04595" providerId="ADAL" clId="{DADF8C21-8EEC-49FE-8192-627109B29B2B}" dt="2023-11-28T19:20:52.459" v="18369" actId="115"/>
          <ac:spMkLst>
            <pc:docMk/>
            <pc:sldMk cId="1490107972" sldId="284"/>
            <ac:spMk id="11" creationId="{D297DC2F-7E09-3123-3B38-6634969B8057}"/>
          </ac:spMkLst>
        </pc:spChg>
        <pc:picChg chg="add mod">
          <ac:chgData name="Ingeborg Hoogenberg | The People Group" userId="41305442-37c7-4faa-9d6c-efe50ba04595" providerId="ADAL" clId="{DADF8C21-8EEC-49FE-8192-627109B29B2B}" dt="2023-11-28T19:20:29.815" v="18364" actId="1076"/>
          <ac:picMkLst>
            <pc:docMk/>
            <pc:sldMk cId="1490107972" sldId="284"/>
            <ac:picMk id="4" creationId="{217C8149-DEB9-1D2D-2F5B-80F2C82F5A01}"/>
          </ac:picMkLst>
        </pc:picChg>
        <pc:picChg chg="add mod">
          <ac:chgData name="Ingeborg Hoogenberg | The People Group" userId="41305442-37c7-4faa-9d6c-efe50ba04595" providerId="ADAL" clId="{DADF8C21-8EEC-49FE-8192-627109B29B2B}" dt="2023-11-28T19:00:49.351" v="16924" actId="1076"/>
          <ac:picMkLst>
            <pc:docMk/>
            <pc:sldMk cId="1490107972" sldId="284"/>
            <ac:picMk id="6" creationId="{CE50EC4C-2A74-5BD2-68DA-C8CBF19E5484}"/>
          </ac:picMkLst>
        </pc:picChg>
        <pc:picChg chg="add mod">
          <ac:chgData name="Ingeborg Hoogenberg | The People Group" userId="41305442-37c7-4faa-9d6c-efe50ba04595" providerId="ADAL" clId="{DADF8C21-8EEC-49FE-8192-627109B29B2B}" dt="2023-11-28T19:03:55.357" v="17073" actId="1076"/>
          <ac:picMkLst>
            <pc:docMk/>
            <pc:sldMk cId="1490107972" sldId="284"/>
            <ac:picMk id="8" creationId="{042A15D2-1772-CDB4-9B55-A322BF13B3E4}"/>
          </ac:picMkLst>
        </pc:picChg>
      </pc:sldChg>
      <pc:sldChg chg="addSp delSp modSp add mod">
        <pc:chgData name="Ingeborg Hoogenberg | The People Group" userId="41305442-37c7-4faa-9d6c-efe50ba04595" providerId="ADAL" clId="{DADF8C21-8EEC-49FE-8192-627109B29B2B}" dt="2023-11-28T19:19:46.227" v="18360" actId="20577"/>
        <pc:sldMkLst>
          <pc:docMk/>
          <pc:sldMk cId="3944532353" sldId="285"/>
        </pc:sldMkLst>
        <pc:spChg chg="mod">
          <ac:chgData name="Ingeborg Hoogenberg | The People Group" userId="41305442-37c7-4faa-9d6c-efe50ba04595" providerId="ADAL" clId="{DADF8C21-8EEC-49FE-8192-627109B29B2B}" dt="2023-11-28T19:05:14.590" v="17169" actId="20577"/>
          <ac:spMkLst>
            <pc:docMk/>
            <pc:sldMk cId="3944532353" sldId="285"/>
            <ac:spMk id="2" creationId="{F2D67D96-7621-4B26-AA00-96CED3933400}"/>
          </ac:spMkLst>
        </pc:spChg>
        <pc:spChg chg="mod">
          <ac:chgData name="Ingeborg Hoogenberg | The People Group" userId="41305442-37c7-4faa-9d6c-efe50ba04595" providerId="ADAL" clId="{DADF8C21-8EEC-49FE-8192-627109B29B2B}" dt="2023-11-28T19:13:38.148" v="18016" actId="20577"/>
          <ac:spMkLst>
            <pc:docMk/>
            <pc:sldMk cId="3944532353" sldId="285"/>
            <ac:spMk id="11" creationId="{D297DC2F-7E09-3123-3B38-6634969B8057}"/>
          </ac:spMkLst>
        </pc:spChg>
        <pc:spChg chg="add mod">
          <ac:chgData name="Ingeborg Hoogenberg | The People Group" userId="41305442-37c7-4faa-9d6c-efe50ba04595" providerId="ADAL" clId="{DADF8C21-8EEC-49FE-8192-627109B29B2B}" dt="2023-11-28T19:19:46.227" v="18360" actId="20577"/>
          <ac:spMkLst>
            <pc:docMk/>
            <pc:sldMk cId="3944532353" sldId="285"/>
            <ac:spMk id="15" creationId="{9DEB4EFB-60B0-B7DC-5FA1-C11A7BDD415B}"/>
          </ac:spMkLst>
        </pc:spChg>
        <pc:picChg chg="del">
          <ac:chgData name="Ingeborg Hoogenberg | The People Group" userId="41305442-37c7-4faa-9d6c-efe50ba04595" providerId="ADAL" clId="{DADF8C21-8EEC-49FE-8192-627109B29B2B}" dt="2023-11-28T19:06:34.184" v="17507" actId="478"/>
          <ac:picMkLst>
            <pc:docMk/>
            <pc:sldMk cId="3944532353" sldId="285"/>
            <ac:picMk id="4" creationId="{217C8149-DEB9-1D2D-2F5B-80F2C82F5A01}"/>
          </ac:picMkLst>
        </pc:picChg>
        <pc:picChg chg="add del">
          <ac:chgData name="Ingeborg Hoogenberg | The People Group" userId="41305442-37c7-4faa-9d6c-efe50ba04595" providerId="ADAL" clId="{DADF8C21-8EEC-49FE-8192-627109B29B2B}" dt="2023-11-28T19:09:38.372" v="17511" actId="478"/>
          <ac:picMkLst>
            <pc:docMk/>
            <pc:sldMk cId="3944532353" sldId="285"/>
            <ac:picMk id="5" creationId="{6C2C8A60-0F51-6AEC-FB65-A99A1847EF81}"/>
          </ac:picMkLst>
        </pc:picChg>
        <pc:picChg chg="del">
          <ac:chgData name="Ingeborg Hoogenberg | The People Group" userId="41305442-37c7-4faa-9d6c-efe50ba04595" providerId="ADAL" clId="{DADF8C21-8EEC-49FE-8192-627109B29B2B}" dt="2023-11-28T19:06:35.166" v="17508" actId="478"/>
          <ac:picMkLst>
            <pc:docMk/>
            <pc:sldMk cId="3944532353" sldId="285"/>
            <ac:picMk id="6" creationId="{CE50EC4C-2A74-5BD2-68DA-C8CBF19E5484}"/>
          </ac:picMkLst>
        </pc:picChg>
        <pc:picChg chg="del">
          <ac:chgData name="Ingeborg Hoogenberg | The People Group" userId="41305442-37c7-4faa-9d6c-efe50ba04595" providerId="ADAL" clId="{DADF8C21-8EEC-49FE-8192-627109B29B2B}" dt="2023-11-28T19:06:36.222" v="17509" actId="478"/>
          <ac:picMkLst>
            <pc:docMk/>
            <pc:sldMk cId="3944532353" sldId="285"/>
            <ac:picMk id="8" creationId="{042A15D2-1772-CDB4-9B55-A322BF13B3E4}"/>
          </ac:picMkLst>
        </pc:picChg>
        <pc:picChg chg="add del mod">
          <ac:chgData name="Ingeborg Hoogenberg | The People Group" userId="41305442-37c7-4faa-9d6c-efe50ba04595" providerId="ADAL" clId="{DADF8C21-8EEC-49FE-8192-627109B29B2B}" dt="2023-11-28T19:11:42.820" v="17515" actId="478"/>
          <ac:picMkLst>
            <pc:docMk/>
            <pc:sldMk cId="3944532353" sldId="285"/>
            <ac:picMk id="9" creationId="{1D4F618C-18FB-9352-31F5-CDBE34CDD49B}"/>
          </ac:picMkLst>
        </pc:picChg>
        <pc:picChg chg="add mod">
          <ac:chgData name="Ingeborg Hoogenberg | The People Group" userId="41305442-37c7-4faa-9d6c-efe50ba04595" providerId="ADAL" clId="{DADF8C21-8EEC-49FE-8192-627109B29B2B}" dt="2023-11-28T19:11:51.035" v="17516" actId="1076"/>
          <ac:picMkLst>
            <pc:docMk/>
            <pc:sldMk cId="3944532353" sldId="285"/>
            <ac:picMk id="12" creationId="{B6080F38-BCCB-62E6-AD33-62E065D12AAA}"/>
          </ac:picMkLst>
        </pc:picChg>
        <pc:picChg chg="add mod">
          <ac:chgData name="Ingeborg Hoogenberg | The People Group" userId="41305442-37c7-4faa-9d6c-efe50ba04595" providerId="ADAL" clId="{DADF8C21-8EEC-49FE-8192-627109B29B2B}" dt="2023-11-28T19:16:58.086" v="18021" actId="1076"/>
          <ac:picMkLst>
            <pc:docMk/>
            <pc:sldMk cId="3944532353" sldId="285"/>
            <ac:picMk id="14" creationId="{9F52620F-B81C-B5C8-020A-032E84653F9E}"/>
          </ac:picMkLst>
        </pc:picChg>
      </pc:sldChg>
      <pc:sldChg chg="addSp delSp modSp add mod">
        <pc:chgData name="Ingeborg Hoogenberg | The People Group" userId="41305442-37c7-4faa-9d6c-efe50ba04595" providerId="ADAL" clId="{DADF8C21-8EEC-49FE-8192-627109B29B2B}" dt="2023-11-28T19:52:32.852" v="20461" actId="113"/>
        <pc:sldMkLst>
          <pc:docMk/>
          <pc:sldMk cId="2387144052" sldId="286"/>
        </pc:sldMkLst>
        <pc:spChg chg="mod">
          <ac:chgData name="Ingeborg Hoogenberg | The People Group" userId="41305442-37c7-4faa-9d6c-efe50ba04595" providerId="ADAL" clId="{DADF8C21-8EEC-49FE-8192-627109B29B2B}" dt="2023-11-28T19:38:54.064" v="19299" actId="20577"/>
          <ac:spMkLst>
            <pc:docMk/>
            <pc:sldMk cId="2387144052" sldId="286"/>
            <ac:spMk id="2" creationId="{F2D67D96-7621-4B26-AA00-96CED3933400}"/>
          </ac:spMkLst>
        </pc:spChg>
        <pc:spChg chg="mod">
          <ac:chgData name="Ingeborg Hoogenberg | The People Group" userId="41305442-37c7-4faa-9d6c-efe50ba04595" providerId="ADAL" clId="{DADF8C21-8EEC-49FE-8192-627109B29B2B}" dt="2023-11-28T19:52:32.852" v="20461" actId="113"/>
          <ac:spMkLst>
            <pc:docMk/>
            <pc:sldMk cId="2387144052" sldId="286"/>
            <ac:spMk id="11" creationId="{D297DC2F-7E09-3123-3B38-6634969B8057}"/>
          </ac:spMkLst>
        </pc:spChg>
        <pc:spChg chg="del">
          <ac:chgData name="Ingeborg Hoogenberg | The People Group" userId="41305442-37c7-4faa-9d6c-efe50ba04595" providerId="ADAL" clId="{DADF8C21-8EEC-49FE-8192-627109B29B2B}" dt="2023-11-28T19:25:08.983" v="18670" actId="478"/>
          <ac:spMkLst>
            <pc:docMk/>
            <pc:sldMk cId="2387144052" sldId="286"/>
            <ac:spMk id="15" creationId="{9DEB4EFB-60B0-B7DC-5FA1-C11A7BDD415B}"/>
          </ac:spMkLst>
        </pc:spChg>
        <pc:picChg chg="add del mod">
          <ac:chgData name="Ingeborg Hoogenberg | The People Group" userId="41305442-37c7-4faa-9d6c-efe50ba04595" providerId="ADAL" clId="{DADF8C21-8EEC-49FE-8192-627109B29B2B}" dt="2023-11-28T19:40:23.420" v="19353" actId="478"/>
          <ac:picMkLst>
            <pc:docMk/>
            <pc:sldMk cId="2387144052" sldId="286"/>
            <ac:picMk id="4" creationId="{245655F2-5250-4F35-4B4D-AEFD607AE286}"/>
          </ac:picMkLst>
        </pc:picChg>
        <pc:picChg chg="del">
          <ac:chgData name="Ingeborg Hoogenberg | The People Group" userId="41305442-37c7-4faa-9d6c-efe50ba04595" providerId="ADAL" clId="{DADF8C21-8EEC-49FE-8192-627109B29B2B}" dt="2023-11-28T19:21:42.057" v="18387" actId="478"/>
          <ac:picMkLst>
            <pc:docMk/>
            <pc:sldMk cId="2387144052" sldId="286"/>
            <ac:picMk id="12" creationId="{B6080F38-BCCB-62E6-AD33-62E065D12AAA}"/>
          </ac:picMkLst>
        </pc:picChg>
        <pc:picChg chg="del">
          <ac:chgData name="Ingeborg Hoogenberg | The People Group" userId="41305442-37c7-4faa-9d6c-efe50ba04595" providerId="ADAL" clId="{DADF8C21-8EEC-49FE-8192-627109B29B2B}" dt="2023-11-28T19:21:42.818" v="18388" actId="478"/>
          <ac:picMkLst>
            <pc:docMk/>
            <pc:sldMk cId="2387144052" sldId="286"/>
            <ac:picMk id="14" creationId="{9F52620F-B81C-B5C8-020A-032E84653F9E}"/>
          </ac:picMkLst>
        </pc:picChg>
      </pc:sldChg>
      <pc:sldChg chg="modSp add mod ord">
        <pc:chgData name="Ingeborg Hoogenberg | The People Group" userId="41305442-37c7-4faa-9d6c-efe50ba04595" providerId="ADAL" clId="{DADF8C21-8EEC-49FE-8192-627109B29B2B}" dt="2023-11-28T19:38:48.208" v="19295" actId="20577"/>
        <pc:sldMkLst>
          <pc:docMk/>
          <pc:sldMk cId="3771581354" sldId="287"/>
        </pc:sldMkLst>
        <pc:spChg chg="mod">
          <ac:chgData name="Ingeborg Hoogenberg | The People Group" userId="41305442-37c7-4faa-9d6c-efe50ba04595" providerId="ADAL" clId="{DADF8C21-8EEC-49FE-8192-627109B29B2B}" dt="2023-11-28T19:38:48.208" v="19295" actId="20577"/>
          <ac:spMkLst>
            <pc:docMk/>
            <pc:sldMk cId="3771581354" sldId="287"/>
            <ac:spMk id="2" creationId="{F2D67D96-7621-4B26-AA00-96CED3933400}"/>
          </ac:spMkLst>
        </pc:spChg>
        <pc:spChg chg="mod">
          <ac:chgData name="Ingeborg Hoogenberg | The People Group" userId="41305442-37c7-4faa-9d6c-efe50ba04595" providerId="ADAL" clId="{DADF8C21-8EEC-49FE-8192-627109B29B2B}" dt="2023-11-28T19:37:35.882" v="19289" actId="2711"/>
          <ac:spMkLst>
            <pc:docMk/>
            <pc:sldMk cId="3771581354" sldId="287"/>
            <ac:spMk id="11" creationId="{D297DC2F-7E09-3123-3B38-6634969B8057}"/>
          </ac:spMkLst>
        </pc:spChg>
      </pc:sldChg>
      <pc:sldChg chg="modSp add mod">
        <pc:chgData name="Ingeborg Hoogenberg | The People Group" userId="41305442-37c7-4faa-9d6c-efe50ba04595" providerId="ADAL" clId="{DADF8C21-8EEC-49FE-8192-627109B29B2B}" dt="2023-11-28T20:02:46.712" v="21417" actId="20577"/>
        <pc:sldMkLst>
          <pc:docMk/>
          <pc:sldMk cId="1713573915" sldId="288"/>
        </pc:sldMkLst>
        <pc:spChg chg="mod">
          <ac:chgData name="Ingeborg Hoogenberg | The People Group" userId="41305442-37c7-4faa-9d6c-efe50ba04595" providerId="ADAL" clId="{DADF8C21-8EEC-49FE-8192-627109B29B2B}" dt="2023-11-28T19:53:17.665" v="20493" actId="20577"/>
          <ac:spMkLst>
            <pc:docMk/>
            <pc:sldMk cId="1713573915" sldId="288"/>
            <ac:spMk id="2" creationId="{F2D67D96-7621-4B26-AA00-96CED3933400}"/>
          </ac:spMkLst>
        </pc:spChg>
        <pc:spChg chg="mod">
          <ac:chgData name="Ingeborg Hoogenberg | The People Group" userId="41305442-37c7-4faa-9d6c-efe50ba04595" providerId="ADAL" clId="{DADF8C21-8EEC-49FE-8192-627109B29B2B}" dt="2023-11-28T20:02:46.712" v="21417" actId="20577"/>
          <ac:spMkLst>
            <pc:docMk/>
            <pc:sldMk cId="1713573915" sldId="288"/>
            <ac:spMk id="11" creationId="{D297DC2F-7E09-3123-3B38-6634969B8057}"/>
          </ac:spMkLst>
        </pc:spChg>
      </pc:sldChg>
      <pc:sldChg chg="modSp add mod">
        <pc:chgData name="Ingeborg Hoogenberg | The People Group" userId="41305442-37c7-4faa-9d6c-efe50ba04595" providerId="ADAL" clId="{DADF8C21-8EEC-49FE-8192-627109B29B2B}" dt="2023-11-28T20:06:00.723" v="21617" actId="20577"/>
        <pc:sldMkLst>
          <pc:docMk/>
          <pc:sldMk cId="658752622" sldId="289"/>
        </pc:sldMkLst>
        <pc:spChg chg="mod">
          <ac:chgData name="Ingeborg Hoogenberg | The People Group" userId="41305442-37c7-4faa-9d6c-efe50ba04595" providerId="ADAL" clId="{DADF8C21-8EEC-49FE-8192-627109B29B2B}" dt="2023-11-28T20:03:35.168" v="21457" actId="20577"/>
          <ac:spMkLst>
            <pc:docMk/>
            <pc:sldMk cId="658752622" sldId="289"/>
            <ac:spMk id="2" creationId="{F2D67D96-7621-4B26-AA00-96CED3933400}"/>
          </ac:spMkLst>
        </pc:spChg>
        <pc:spChg chg="mod">
          <ac:chgData name="Ingeborg Hoogenberg | The People Group" userId="41305442-37c7-4faa-9d6c-efe50ba04595" providerId="ADAL" clId="{DADF8C21-8EEC-49FE-8192-627109B29B2B}" dt="2023-11-28T20:06:00.723" v="21617" actId="20577"/>
          <ac:spMkLst>
            <pc:docMk/>
            <pc:sldMk cId="658752622" sldId="289"/>
            <ac:spMk id="11" creationId="{D297DC2F-7E09-3123-3B38-6634969B805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4110557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834509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321325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C04ACEF-3E76-49A4-AC18-DFE6F516D658}"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29525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C04ACEF-3E76-49A4-AC18-DFE6F516D658}" type="datetimeFigureOut">
              <a:rPr lang="nl-NL" smtClean="0"/>
              <a:t>28-11-2023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75268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04ACEF-3E76-49A4-AC18-DFE6F516D658}" type="datetimeFigureOut">
              <a:rPr lang="nl-NL" smtClean="0"/>
              <a:t>28-11-2023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255684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839789"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172201"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C04ACEF-3E76-49A4-AC18-DFE6F516D658}" type="datetimeFigureOut">
              <a:rPr lang="nl-NL" smtClean="0"/>
              <a:t>28-11-2023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63114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C04ACEF-3E76-49A4-AC18-DFE6F516D658}" type="datetimeFigureOut">
              <a:rPr lang="nl-NL" smtClean="0"/>
              <a:t>28-11-2023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4527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4ACEF-3E76-49A4-AC18-DFE6F516D658}" type="datetimeFigureOut">
              <a:rPr lang="nl-NL" smtClean="0"/>
              <a:t>28-11-2023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236656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C04ACEF-3E76-49A4-AC18-DFE6F516D658}" type="datetimeFigureOut">
              <a:rPr lang="nl-NL" smtClean="0"/>
              <a:t>28-11-2023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3923119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8C04ACEF-3E76-49A4-AC18-DFE6F516D658}" type="datetimeFigureOut">
              <a:rPr lang="nl-NL" smtClean="0"/>
              <a:t>28-11-2023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F46D6A-C2BE-4067-8FC4-637A1A5C9B57}" type="slidenum">
              <a:rPr lang="nl-NL" smtClean="0"/>
              <a:t>‹nr.›</a:t>
            </a:fld>
            <a:endParaRPr lang="nl-NL"/>
          </a:p>
        </p:txBody>
      </p:sp>
    </p:spTree>
    <p:extLst>
      <p:ext uri="{BB962C8B-B14F-4D97-AF65-F5344CB8AC3E}">
        <p14:creationId xmlns:p14="http://schemas.microsoft.com/office/powerpoint/2010/main" val="127171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4ACEF-3E76-49A4-AC18-DFE6F516D658}" type="datetimeFigureOut">
              <a:rPr lang="nl-NL" smtClean="0"/>
              <a:t>28-11-2023</a:t>
            </a:fld>
            <a:endParaRPr lang="nl-NL"/>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46D6A-C2BE-4067-8FC4-637A1A5C9B57}" type="slidenum">
              <a:rPr lang="nl-NL" smtClean="0"/>
              <a:t>‹nr.›</a:t>
            </a:fld>
            <a:endParaRPr lang="nl-NL"/>
          </a:p>
        </p:txBody>
      </p:sp>
    </p:spTree>
    <p:extLst>
      <p:ext uri="{BB962C8B-B14F-4D97-AF65-F5344CB8AC3E}">
        <p14:creationId xmlns:p14="http://schemas.microsoft.com/office/powerpoint/2010/main" val="3342695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2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209800" y="1450730"/>
            <a:ext cx="7772400" cy="1483091"/>
          </a:xfrm>
          <a:noFill/>
        </p:spPr>
        <p:txBody>
          <a:bodyPr>
            <a:normAutofit/>
          </a:bodyPr>
          <a:lstStyle/>
          <a:p>
            <a:r>
              <a:rPr lang="nl-NL" sz="3600" dirty="0">
                <a:latin typeface="Arial Black" panose="020B0A04020102020204" pitchFamily="34" charset="0"/>
              </a:rPr>
              <a:t>MicroStation</a:t>
            </a:r>
            <a:br>
              <a:rPr lang="nl-NL" sz="3600" dirty="0">
                <a:latin typeface="Arial Black" panose="020B0A04020102020204" pitchFamily="34" charset="0"/>
              </a:rPr>
            </a:br>
            <a:r>
              <a:rPr lang="nl-NL" sz="4800" dirty="0">
                <a:latin typeface="Arial Black" panose="020B0A04020102020204" pitchFamily="34" charset="0"/>
              </a:rPr>
              <a:t>Tips &amp; Tricks</a:t>
            </a:r>
          </a:p>
        </p:txBody>
      </p:sp>
      <p:sp>
        <p:nvSpPr>
          <p:cNvPr id="3" name="Ondertitel 2"/>
          <p:cNvSpPr>
            <a:spLocks noGrp="1"/>
          </p:cNvSpPr>
          <p:nvPr>
            <p:ph type="subTitle" idx="1"/>
          </p:nvPr>
        </p:nvSpPr>
        <p:spPr>
          <a:xfrm>
            <a:off x="2667000" y="2933822"/>
            <a:ext cx="6858000" cy="1655762"/>
          </a:xfrm>
          <a:noFill/>
        </p:spPr>
        <p:txBody>
          <a:bodyPr/>
          <a:lstStyle/>
          <a:p>
            <a:endParaRPr lang="nl-NL" dirty="0">
              <a:latin typeface="Arial Black" panose="020B0A04020102020204" pitchFamily="34" charset="0"/>
            </a:endParaRPr>
          </a:p>
          <a:p>
            <a:r>
              <a:rPr lang="nl-NL">
                <a:latin typeface="Arial Black" panose="020B0A04020102020204" pitchFamily="34" charset="0"/>
              </a:rPr>
              <a:t>Voor </a:t>
            </a:r>
          </a:p>
          <a:p>
            <a:r>
              <a:rPr lang="nl-NL">
                <a:latin typeface="Arial Black" panose="020B0A04020102020204" pitchFamily="34" charset="0"/>
              </a:rPr>
              <a:t>MicroStation </a:t>
            </a:r>
            <a:r>
              <a:rPr lang="nl-NL" dirty="0">
                <a:latin typeface="Arial Black" panose="020B0A04020102020204" pitchFamily="34" charset="0"/>
              </a:rPr>
              <a:t>CONNECT Edition</a:t>
            </a:r>
          </a:p>
        </p:txBody>
      </p:sp>
    </p:spTree>
    <p:extLst>
      <p:ext uri="{BB962C8B-B14F-4D97-AF65-F5344CB8AC3E}">
        <p14:creationId xmlns:p14="http://schemas.microsoft.com/office/powerpoint/2010/main" val="2677105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3"/>
            <a:ext cx="5246048" cy="987314"/>
          </a:xfrm>
        </p:spPr>
        <p:txBody>
          <a:bodyPr>
            <a:normAutofit/>
          </a:bodyPr>
          <a:lstStyle/>
          <a:p>
            <a:r>
              <a:rPr lang="nl-NL" sz="3200" b="1" dirty="0" err="1"/>
              <a:t>Preferences</a:t>
            </a:r>
            <a:r>
              <a:rPr lang="nl-NL" sz="3200" b="1" dirty="0"/>
              <a:t> – Spelling</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41680" y="2197917"/>
            <a:ext cx="5242101" cy="4178916"/>
          </a:xfrm>
        </p:spPr>
        <p:txBody>
          <a:bodyPr>
            <a:normAutofit/>
          </a:bodyPr>
          <a:lstStyle/>
          <a:p>
            <a:r>
              <a:rPr lang="nl-NL" sz="1800" dirty="0"/>
              <a:t>Nederlandse spellingsbibliotheek</a:t>
            </a:r>
            <a:endParaRPr lang="nl-NL" sz="1400" dirty="0"/>
          </a:p>
        </p:txBody>
      </p:sp>
      <p:pic>
        <p:nvPicPr>
          <p:cNvPr id="5" name="Afbeelding 4">
            <a:extLst>
              <a:ext uri="{FF2B5EF4-FFF2-40B4-BE49-F238E27FC236}">
                <a16:creationId xmlns:a16="http://schemas.microsoft.com/office/drawing/2014/main" id="{2B1ABB64-7915-DD6F-1DDB-B0D85F5AD0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120905" y="1304708"/>
            <a:ext cx="5534123" cy="5444863"/>
          </a:xfrm>
          <a:prstGeom prst="rect">
            <a:avLst/>
          </a:prstGeom>
        </p:spPr>
      </p:pic>
    </p:spTree>
    <p:extLst>
      <p:ext uri="{BB962C8B-B14F-4D97-AF65-F5344CB8AC3E}">
        <p14:creationId xmlns:p14="http://schemas.microsoft.com/office/powerpoint/2010/main" val="1961545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3"/>
            <a:ext cx="5246048" cy="987314"/>
          </a:xfrm>
        </p:spPr>
        <p:txBody>
          <a:bodyPr>
            <a:normAutofit/>
          </a:bodyPr>
          <a:lstStyle/>
          <a:p>
            <a:r>
              <a:rPr lang="nl-NL" sz="3200" b="1" dirty="0" err="1"/>
              <a:t>Preferences</a:t>
            </a:r>
            <a:r>
              <a:rPr lang="nl-NL" sz="3200" b="1" dirty="0"/>
              <a:t> – Spelling</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41680" y="2197917"/>
            <a:ext cx="5242101" cy="4178916"/>
          </a:xfrm>
        </p:spPr>
        <p:txBody>
          <a:bodyPr>
            <a:normAutofit/>
          </a:bodyPr>
          <a:lstStyle/>
          <a:p>
            <a:r>
              <a:rPr lang="nl-NL" sz="1800" dirty="0"/>
              <a:t>Nederlandse spellingsbibliotheek</a:t>
            </a:r>
            <a:endParaRPr lang="nl-NL" sz="1400" dirty="0"/>
          </a:p>
        </p:txBody>
      </p:sp>
      <p:pic>
        <p:nvPicPr>
          <p:cNvPr id="5" name="Afbeelding 4">
            <a:extLst>
              <a:ext uri="{FF2B5EF4-FFF2-40B4-BE49-F238E27FC236}">
                <a16:creationId xmlns:a16="http://schemas.microsoft.com/office/drawing/2014/main" id="{2B1ABB64-7915-DD6F-1DDB-B0D85F5AD0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120905" y="1304708"/>
            <a:ext cx="5534123" cy="5444863"/>
          </a:xfrm>
          <a:prstGeom prst="rect">
            <a:avLst/>
          </a:prstGeom>
        </p:spPr>
      </p:pic>
    </p:spTree>
    <p:extLst>
      <p:ext uri="{BB962C8B-B14F-4D97-AF65-F5344CB8AC3E}">
        <p14:creationId xmlns:p14="http://schemas.microsoft.com/office/powerpoint/2010/main" val="28292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3"/>
            <a:ext cx="5246048" cy="987314"/>
          </a:xfrm>
        </p:spPr>
        <p:txBody>
          <a:bodyPr>
            <a:normAutofit/>
          </a:bodyPr>
          <a:lstStyle/>
          <a:p>
            <a:r>
              <a:rPr lang="nl-NL" sz="4000" b="1" dirty="0" err="1"/>
              <a:t>Configuration</a:t>
            </a:r>
            <a:r>
              <a:rPr lang="nl-NL" sz="4000" b="1" dirty="0"/>
              <a:t> variables</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41680" y="2197917"/>
            <a:ext cx="10819017" cy="4178916"/>
          </a:xfrm>
        </p:spPr>
        <p:txBody>
          <a:bodyPr>
            <a:normAutofit/>
          </a:bodyPr>
          <a:lstStyle/>
          <a:p>
            <a:r>
              <a:rPr lang="nl-NL" sz="2400" b="1" dirty="0"/>
              <a:t>NOOIT ZOMAAR AANPASSEN!!!</a:t>
            </a:r>
          </a:p>
          <a:p>
            <a:pPr lvl="1">
              <a:buFont typeface="Wingdings" panose="05000000000000000000" pitchFamily="2" charset="2"/>
              <a:buChar char="ü"/>
            </a:pPr>
            <a:r>
              <a:rPr lang="nl-NL" sz="1800" b="1" dirty="0"/>
              <a:t>Instellingen kunnen alleen ongedaan gemaakt worden, door de waarden handmatig terug te zetten</a:t>
            </a:r>
          </a:p>
          <a:p>
            <a:pPr lvl="1">
              <a:buFont typeface="Wingdings" panose="05000000000000000000" pitchFamily="2" charset="2"/>
              <a:buChar char="ü"/>
            </a:pPr>
            <a:r>
              <a:rPr lang="nl-NL" sz="1800" b="1" dirty="0"/>
              <a:t>Zorg dus dat je weet wat je gedaan hebt (hou het eventueel bij in een bestandje)</a:t>
            </a:r>
          </a:p>
          <a:p>
            <a:r>
              <a:rPr lang="nl-NL" sz="1800" b="1" dirty="0"/>
              <a:t>MS_MEASURE_AREA_UNIT2</a:t>
            </a:r>
          </a:p>
          <a:p>
            <a:pPr lvl="1">
              <a:buFont typeface="Wingdings" panose="05000000000000000000" pitchFamily="2" charset="2"/>
              <a:buChar char="ü"/>
            </a:pPr>
            <a:r>
              <a:rPr lang="nl-NL" sz="1800" dirty="0"/>
              <a:t>Zet deze instelling op 1 als je een field de eenheid ‘m2’ wil geven in plaats van de standaard ‘</a:t>
            </a:r>
            <a:r>
              <a:rPr lang="nl-NL" sz="1800" dirty="0" err="1"/>
              <a:t>sq.m</a:t>
            </a:r>
            <a:r>
              <a:rPr lang="nl-NL" sz="1800" dirty="0"/>
              <a:t>’</a:t>
            </a:r>
          </a:p>
          <a:p>
            <a:r>
              <a:rPr lang="nl-NL" sz="1800" b="1" dirty="0"/>
              <a:t>MS_CURSORPROMPT</a:t>
            </a:r>
          </a:p>
          <a:p>
            <a:pPr lvl="1">
              <a:buFont typeface="Wingdings" panose="05000000000000000000" pitchFamily="2" charset="2"/>
              <a:buChar char="ü"/>
            </a:pPr>
            <a:r>
              <a:rPr lang="nl-NL" sz="1800" dirty="0"/>
              <a:t>Door deze instelling hangt de ‘prompt’ van de statusregel aan je cursor</a:t>
            </a:r>
          </a:p>
          <a:p>
            <a:pPr marL="0" indent="0">
              <a:buNone/>
            </a:pPr>
            <a:r>
              <a:rPr lang="nl-NL" sz="1800" dirty="0"/>
              <a:t>(in veel gevallen moet je MicroStation opnieuw opstarten om het effect van een wijziging in de </a:t>
            </a:r>
            <a:r>
              <a:rPr lang="nl-NL" sz="1800" dirty="0" err="1"/>
              <a:t>configuration</a:t>
            </a:r>
            <a:r>
              <a:rPr lang="nl-NL" sz="1800" dirty="0"/>
              <a:t> variables te kunnen zien)</a:t>
            </a:r>
          </a:p>
        </p:txBody>
      </p:sp>
    </p:spTree>
    <p:extLst>
      <p:ext uri="{BB962C8B-B14F-4D97-AF65-F5344CB8AC3E}">
        <p14:creationId xmlns:p14="http://schemas.microsoft.com/office/powerpoint/2010/main" val="2267548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3"/>
            <a:ext cx="5246048" cy="987314"/>
          </a:xfrm>
        </p:spPr>
        <p:txBody>
          <a:bodyPr>
            <a:normAutofit/>
          </a:bodyPr>
          <a:lstStyle/>
          <a:p>
            <a:r>
              <a:rPr lang="nl-NL" sz="4000" b="1" dirty="0" err="1"/>
              <a:t>Key</a:t>
            </a:r>
            <a:r>
              <a:rPr lang="nl-NL" sz="4000" b="1" dirty="0"/>
              <a:t>-in</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41680" y="2197917"/>
            <a:ext cx="10819017" cy="4178916"/>
          </a:xfrm>
        </p:spPr>
        <p:txBody>
          <a:bodyPr>
            <a:normAutofit/>
          </a:bodyPr>
          <a:lstStyle/>
          <a:p>
            <a:r>
              <a:rPr lang="nl-NL" sz="1800" b="1" dirty="0" err="1"/>
              <a:t>Key</a:t>
            </a:r>
            <a:r>
              <a:rPr lang="nl-NL" sz="1800" b="1" dirty="0"/>
              <a:t>-in venster opstarten door de enter knop in te drukken</a:t>
            </a:r>
            <a:br>
              <a:rPr lang="nl-NL" sz="1800" b="1" dirty="0"/>
            </a:br>
            <a:r>
              <a:rPr lang="nl-NL" sz="1800" dirty="0"/>
              <a:t>(instelling </a:t>
            </a:r>
            <a:r>
              <a:rPr lang="nl-NL" sz="1800" dirty="0" err="1"/>
              <a:t>Preferences</a:t>
            </a:r>
            <a:r>
              <a:rPr lang="nl-NL" sz="1800" dirty="0"/>
              <a:t> &gt; Input)</a:t>
            </a:r>
          </a:p>
          <a:p>
            <a:r>
              <a:rPr lang="nl-NL" sz="1800" b="1" dirty="0"/>
              <a:t>EXPORT CELLS SHARED</a:t>
            </a:r>
          </a:p>
          <a:p>
            <a:pPr lvl="1">
              <a:buFont typeface="Wingdings" panose="05000000000000000000" pitchFamily="2" charset="2"/>
              <a:buChar char="ü"/>
            </a:pPr>
            <a:r>
              <a:rPr lang="nl-NL" sz="1800" dirty="0"/>
              <a:t>Exporteer de shared </a:t>
            </a:r>
            <a:r>
              <a:rPr lang="nl-NL" sz="1800" dirty="0" err="1"/>
              <a:t>cells</a:t>
            </a:r>
            <a:r>
              <a:rPr lang="nl-NL" sz="1800" dirty="0"/>
              <a:t> in je tekening naar een nieuwe bibliotheek</a:t>
            </a:r>
          </a:p>
        </p:txBody>
      </p:sp>
    </p:spTree>
    <p:extLst>
      <p:ext uri="{BB962C8B-B14F-4D97-AF65-F5344CB8AC3E}">
        <p14:creationId xmlns:p14="http://schemas.microsoft.com/office/powerpoint/2010/main" val="2946099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Handige toetsen</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41680" y="2197917"/>
            <a:ext cx="10819017" cy="4178916"/>
          </a:xfrm>
        </p:spPr>
        <p:txBody>
          <a:bodyPr>
            <a:normAutofit fontScale="92500" lnSpcReduction="20000"/>
          </a:bodyPr>
          <a:lstStyle/>
          <a:p>
            <a:r>
              <a:rPr lang="nl-NL" sz="1800" b="1" dirty="0"/>
              <a:t>Backslash ‘\’</a:t>
            </a:r>
          </a:p>
          <a:p>
            <a:pPr lvl="1">
              <a:buFont typeface="Wingdings" panose="05000000000000000000" pitchFamily="2" charset="2"/>
              <a:buChar char="ü"/>
            </a:pPr>
            <a:r>
              <a:rPr lang="nl-NL" sz="1400" dirty="0"/>
              <a:t>Wissel van Workflow</a:t>
            </a:r>
          </a:p>
          <a:p>
            <a:pPr lvl="1">
              <a:buFont typeface="Wingdings" panose="05000000000000000000" pitchFamily="2" charset="2"/>
              <a:buChar char="ü"/>
            </a:pPr>
            <a:endParaRPr lang="nl-NL" sz="1400" dirty="0"/>
          </a:p>
          <a:p>
            <a:pPr lvl="1">
              <a:buFont typeface="Wingdings" panose="05000000000000000000" pitchFamily="2" charset="2"/>
              <a:buChar char="ü"/>
            </a:pPr>
            <a:endParaRPr lang="nl-NL" sz="1400" dirty="0"/>
          </a:p>
          <a:p>
            <a:pPr lvl="1">
              <a:buFont typeface="Wingdings" panose="05000000000000000000" pitchFamily="2" charset="2"/>
              <a:buChar char="ü"/>
            </a:pPr>
            <a:endParaRPr lang="nl-NL" sz="1400" dirty="0"/>
          </a:p>
          <a:p>
            <a:pPr lvl="1">
              <a:buFont typeface="Wingdings" panose="05000000000000000000" pitchFamily="2" charset="2"/>
              <a:buChar char="ü"/>
            </a:pPr>
            <a:endParaRPr lang="nl-NL" sz="1400" dirty="0"/>
          </a:p>
          <a:p>
            <a:pPr lvl="1">
              <a:buFont typeface="Wingdings" panose="05000000000000000000" pitchFamily="2" charset="2"/>
              <a:buChar char="ü"/>
            </a:pPr>
            <a:endParaRPr lang="nl-NL" sz="1400" dirty="0"/>
          </a:p>
          <a:p>
            <a:pPr lvl="1">
              <a:buFont typeface="Wingdings" panose="05000000000000000000" pitchFamily="2" charset="2"/>
              <a:buChar char="ü"/>
            </a:pPr>
            <a:endParaRPr lang="nl-NL" sz="1400" dirty="0"/>
          </a:p>
          <a:p>
            <a:pPr marL="457200" lvl="1" indent="0">
              <a:buNone/>
            </a:pPr>
            <a:br>
              <a:rPr lang="nl-NL" sz="1400" dirty="0"/>
            </a:br>
            <a:endParaRPr lang="nl-NL" sz="1400" dirty="0"/>
          </a:p>
          <a:p>
            <a:r>
              <a:rPr lang="nl-NL" sz="1800" b="1" dirty="0" err="1"/>
              <a:t>Alt+klik</a:t>
            </a:r>
            <a:r>
              <a:rPr lang="nl-NL" sz="1800" b="1" dirty="0"/>
              <a:t> links op element in tekening</a:t>
            </a:r>
          </a:p>
          <a:p>
            <a:pPr lvl="1">
              <a:buFont typeface="Wingdings" panose="05000000000000000000" pitchFamily="2" charset="2"/>
              <a:buChar char="ü"/>
            </a:pPr>
            <a:r>
              <a:rPr lang="nl-NL" sz="1400" dirty="0"/>
              <a:t>De eigenschappen van het geselecteerde element worden de actieve eigenschappen</a:t>
            </a:r>
            <a:br>
              <a:rPr lang="nl-NL" sz="1400" dirty="0"/>
            </a:br>
            <a:br>
              <a:rPr lang="nl-NL" sz="1400" dirty="0"/>
            </a:br>
            <a:r>
              <a:rPr lang="nl-NL" sz="1400" dirty="0"/>
              <a:t> (Level/kleur/lijnstijl/lijndikte/transparantie/prioriteit)</a:t>
            </a:r>
            <a:br>
              <a:rPr lang="nl-NL" sz="1800" dirty="0"/>
            </a:br>
            <a:endParaRPr lang="nl-NL" sz="1800" dirty="0"/>
          </a:p>
          <a:p>
            <a:r>
              <a:rPr lang="nl-NL" sz="1800" b="1" dirty="0" err="1"/>
              <a:t>Alt+klik</a:t>
            </a:r>
            <a:r>
              <a:rPr lang="nl-NL" sz="1800" b="1" dirty="0"/>
              <a:t> rechts op element in tekening</a:t>
            </a:r>
          </a:p>
          <a:p>
            <a:pPr lvl="1">
              <a:buFont typeface="Wingdings" panose="05000000000000000000" pitchFamily="2" charset="2"/>
              <a:buChar char="ü"/>
            </a:pPr>
            <a:r>
              <a:rPr lang="nl-NL" sz="1400" dirty="0"/>
              <a:t>Er wordt een ingekort </a:t>
            </a:r>
            <a:r>
              <a:rPr lang="nl-NL" sz="1400" dirty="0" err="1"/>
              <a:t>Properties</a:t>
            </a:r>
            <a:r>
              <a:rPr lang="nl-NL" sz="1400" dirty="0"/>
              <a:t> menu met eigenschappen van het element getoond:</a:t>
            </a:r>
            <a:br>
              <a:rPr lang="nl-NL" sz="1400" dirty="0"/>
            </a:br>
            <a:br>
              <a:rPr lang="nl-NL" sz="1400" dirty="0"/>
            </a:br>
            <a:br>
              <a:rPr lang="nl-NL" sz="1400" dirty="0"/>
            </a:br>
            <a:endParaRPr lang="nl-NL" sz="1400" dirty="0"/>
          </a:p>
          <a:p>
            <a:pPr lvl="1">
              <a:buFont typeface="Wingdings" panose="05000000000000000000" pitchFamily="2" charset="2"/>
              <a:buChar char="ü"/>
            </a:pPr>
            <a:endParaRPr lang="nl-NL" sz="1400" dirty="0"/>
          </a:p>
        </p:txBody>
      </p:sp>
      <p:pic>
        <p:nvPicPr>
          <p:cNvPr id="5" name="Afbeelding 4">
            <a:extLst>
              <a:ext uri="{FF2B5EF4-FFF2-40B4-BE49-F238E27FC236}">
                <a16:creationId xmlns:a16="http://schemas.microsoft.com/office/drawing/2014/main" id="{986EAE1B-EA48-770B-A9B5-20160942BB62}"/>
              </a:ext>
            </a:extLst>
          </p:cNvPr>
          <p:cNvPicPr>
            <a:picLocks noChangeAspect="1"/>
          </p:cNvPicPr>
          <p:nvPr/>
        </p:nvPicPr>
        <p:blipFill>
          <a:blip r:embed="rId2"/>
          <a:stretch>
            <a:fillRect/>
          </a:stretch>
        </p:blipFill>
        <p:spPr>
          <a:xfrm>
            <a:off x="1678149" y="2683444"/>
            <a:ext cx="2029785" cy="1491111"/>
          </a:xfrm>
          <a:prstGeom prst="rect">
            <a:avLst/>
          </a:prstGeom>
        </p:spPr>
      </p:pic>
      <p:pic>
        <p:nvPicPr>
          <p:cNvPr id="7" name="Afbeelding 6">
            <a:extLst>
              <a:ext uri="{FF2B5EF4-FFF2-40B4-BE49-F238E27FC236}">
                <a16:creationId xmlns:a16="http://schemas.microsoft.com/office/drawing/2014/main" id="{574F397C-8379-9B44-D94A-78DEFC6C10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7516" y="5159230"/>
            <a:ext cx="1700821" cy="1581342"/>
          </a:xfrm>
          <a:prstGeom prst="rect">
            <a:avLst/>
          </a:prstGeom>
        </p:spPr>
      </p:pic>
    </p:spTree>
    <p:extLst>
      <p:ext uri="{BB962C8B-B14F-4D97-AF65-F5344CB8AC3E}">
        <p14:creationId xmlns:p14="http://schemas.microsoft.com/office/powerpoint/2010/main" val="15102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Handige toetsen (2)</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41680" y="2197917"/>
            <a:ext cx="10819017" cy="1627463"/>
          </a:xfrm>
        </p:spPr>
        <p:txBody>
          <a:bodyPr>
            <a:normAutofit fontScale="85000" lnSpcReduction="20000"/>
          </a:bodyPr>
          <a:lstStyle/>
          <a:p>
            <a:r>
              <a:rPr lang="nl-NL" sz="1800" b="1" dirty="0" err="1"/>
              <a:t>Alt+scroll</a:t>
            </a:r>
            <a:r>
              <a:rPr lang="nl-NL" sz="1800" b="1" dirty="0"/>
              <a:t> (muiswieltje)</a:t>
            </a:r>
          </a:p>
          <a:p>
            <a:pPr lvl="1">
              <a:buFont typeface="Wingdings" panose="05000000000000000000" pitchFamily="2" charset="2"/>
              <a:buChar char="ü"/>
            </a:pPr>
            <a:r>
              <a:rPr lang="nl-NL" sz="1400" dirty="0"/>
              <a:t>Alleen van rechts naar links ‘pannen’ (horizontaal pannen).</a:t>
            </a:r>
          </a:p>
          <a:p>
            <a:pPr lvl="1">
              <a:buFont typeface="Wingdings" panose="05000000000000000000" pitchFamily="2" charset="2"/>
              <a:buChar char="ü"/>
            </a:pPr>
            <a:endParaRPr lang="nl-NL" sz="1400" dirty="0"/>
          </a:p>
          <a:p>
            <a:r>
              <a:rPr lang="nl-NL" sz="1800" b="1" dirty="0" err="1"/>
              <a:t>Shift+Ctrl</a:t>
            </a:r>
            <a:endParaRPr lang="nl-NL" sz="1800" b="1" dirty="0"/>
          </a:p>
          <a:p>
            <a:pPr lvl="1">
              <a:buFont typeface="Wingdings" panose="05000000000000000000" pitchFamily="2" charset="2"/>
              <a:buChar char="ü"/>
            </a:pPr>
            <a:r>
              <a:rPr lang="nl-NL" sz="1400" dirty="0"/>
              <a:t>Nu is </a:t>
            </a:r>
            <a:r>
              <a:rPr lang="nl-NL" sz="1400" dirty="0" err="1"/>
              <a:t>AccuSnap</a:t>
            </a:r>
            <a:r>
              <a:rPr lang="nl-NL" sz="1400" dirty="0"/>
              <a:t> even niet beschikbaar bij het tekenen. Als je de toetsen loslaat is </a:t>
            </a:r>
            <a:r>
              <a:rPr lang="nl-NL" sz="1400" dirty="0" err="1"/>
              <a:t>AccuSnap</a:t>
            </a:r>
            <a:r>
              <a:rPr lang="nl-NL" sz="1400" dirty="0"/>
              <a:t> weer actief.</a:t>
            </a:r>
            <a:endParaRPr lang="nl-NL" sz="1800" dirty="0"/>
          </a:p>
          <a:p>
            <a:r>
              <a:rPr lang="nl-NL" sz="1800" b="1" dirty="0" err="1"/>
              <a:t>Shift+Ctrl+klik</a:t>
            </a:r>
            <a:r>
              <a:rPr lang="nl-NL" sz="1800" b="1" dirty="0"/>
              <a:t> op rechter muisknop</a:t>
            </a:r>
          </a:p>
          <a:p>
            <a:pPr lvl="1">
              <a:buFont typeface="Wingdings" panose="05000000000000000000" pitchFamily="2" charset="2"/>
              <a:buChar char="ü"/>
            </a:pPr>
            <a:r>
              <a:rPr lang="nl-NL" sz="1400" dirty="0"/>
              <a:t>Er verschijnt een menu:</a:t>
            </a:r>
          </a:p>
        </p:txBody>
      </p:sp>
      <p:pic>
        <p:nvPicPr>
          <p:cNvPr id="6" name="Afbeelding 5">
            <a:extLst>
              <a:ext uri="{FF2B5EF4-FFF2-40B4-BE49-F238E27FC236}">
                <a16:creationId xmlns:a16="http://schemas.microsoft.com/office/drawing/2014/main" id="{D50C962E-BBFC-2CC8-752E-ACCDDE21303F}"/>
              </a:ext>
            </a:extLst>
          </p:cNvPr>
          <p:cNvPicPr>
            <a:picLocks noChangeAspect="1"/>
          </p:cNvPicPr>
          <p:nvPr/>
        </p:nvPicPr>
        <p:blipFill>
          <a:blip r:embed="rId2"/>
          <a:stretch>
            <a:fillRect/>
          </a:stretch>
        </p:blipFill>
        <p:spPr>
          <a:xfrm>
            <a:off x="1519707" y="3825380"/>
            <a:ext cx="1324160" cy="2438740"/>
          </a:xfrm>
          <a:prstGeom prst="rect">
            <a:avLst/>
          </a:prstGeom>
        </p:spPr>
      </p:pic>
      <p:sp>
        <p:nvSpPr>
          <p:cNvPr id="8" name="Tekstvak 7">
            <a:extLst>
              <a:ext uri="{FF2B5EF4-FFF2-40B4-BE49-F238E27FC236}">
                <a16:creationId xmlns:a16="http://schemas.microsoft.com/office/drawing/2014/main" id="{546066D2-2D81-FF4D-0171-701A9F0A5D19}"/>
              </a:ext>
            </a:extLst>
          </p:cNvPr>
          <p:cNvSpPr txBox="1"/>
          <p:nvPr/>
        </p:nvSpPr>
        <p:spPr>
          <a:xfrm>
            <a:off x="2969703" y="3825380"/>
            <a:ext cx="8565158" cy="2092881"/>
          </a:xfrm>
          <a:prstGeom prst="rect">
            <a:avLst/>
          </a:prstGeom>
          <a:noFill/>
        </p:spPr>
        <p:txBody>
          <a:bodyPr wrap="square" rtlCol="0">
            <a:spAutoFit/>
          </a:bodyPr>
          <a:lstStyle/>
          <a:p>
            <a:r>
              <a:rPr lang="nl-NL" sz="1300" b="1" dirty="0" err="1"/>
              <a:t>Quickset</a:t>
            </a:r>
            <a:r>
              <a:rPr lang="nl-NL" sz="1300" b="1" dirty="0"/>
              <a:t> Save/</a:t>
            </a:r>
            <a:r>
              <a:rPr lang="nl-NL" sz="1300" b="1" dirty="0" err="1"/>
              <a:t>Recall</a:t>
            </a:r>
            <a:endParaRPr lang="nl-NL" sz="1300" b="1" dirty="0"/>
          </a:p>
          <a:p>
            <a:r>
              <a:rPr lang="nl-NL" sz="1300" dirty="0"/>
              <a:t>Hier kun je Quicksets maken (9 stuks). Een </a:t>
            </a:r>
            <a:r>
              <a:rPr lang="nl-NL" sz="1300" dirty="0" err="1"/>
              <a:t>quickset</a:t>
            </a:r>
            <a:r>
              <a:rPr lang="nl-NL" sz="1300" dirty="0"/>
              <a:t> is een Group (groepje elementen). Door een aantal elementen te selecteren en dan dit menu te activeren en </a:t>
            </a:r>
            <a:r>
              <a:rPr lang="nl-NL" sz="1300" dirty="0" err="1"/>
              <a:t>Quickset</a:t>
            </a:r>
            <a:r>
              <a:rPr lang="nl-NL" sz="1300" dirty="0"/>
              <a:t> Save te kiezen en een nummer (1 t/m 9) worden de elementen opgeslagen in een </a:t>
            </a:r>
            <a:r>
              <a:rPr lang="nl-NL" sz="1300" dirty="0" err="1"/>
              <a:t>Quickset</a:t>
            </a:r>
            <a:r>
              <a:rPr lang="nl-NL" sz="1300" dirty="0"/>
              <a:t> met gekozen nummer. Met behulp van </a:t>
            </a:r>
            <a:r>
              <a:rPr lang="nl-NL" sz="1300" dirty="0" err="1"/>
              <a:t>Quickset</a:t>
            </a:r>
            <a:r>
              <a:rPr lang="nl-NL" sz="1300" dirty="0"/>
              <a:t> </a:t>
            </a:r>
            <a:r>
              <a:rPr lang="nl-NL" sz="1300" dirty="0" err="1"/>
              <a:t>Recall</a:t>
            </a:r>
            <a:r>
              <a:rPr lang="nl-NL" sz="1300" dirty="0"/>
              <a:t> kun je de verschillende Quicksets weer snel selecteren.</a:t>
            </a:r>
          </a:p>
          <a:p>
            <a:r>
              <a:rPr lang="nl-NL" sz="1300" b="1" dirty="0" err="1"/>
              <a:t>Displayset</a:t>
            </a:r>
            <a:endParaRPr lang="nl-NL" sz="1300" dirty="0"/>
          </a:p>
          <a:p>
            <a:r>
              <a:rPr lang="nl-NL" sz="1300" dirty="0"/>
              <a:t>Hiermee kun je snel zorgen dat alleen geselecteerde elementen zichtbaar zijn in de tekening (de overige elementen worden tijdelijk onzichtbaar. </a:t>
            </a:r>
          </a:p>
          <a:p>
            <a:r>
              <a:rPr lang="nl-NL" sz="1300" dirty="0"/>
              <a:t>Met de optie ‘</a:t>
            </a:r>
            <a:r>
              <a:rPr lang="nl-NL" sz="1300" dirty="0" err="1"/>
              <a:t>Displayset</a:t>
            </a:r>
            <a:r>
              <a:rPr lang="nl-NL" sz="1300" dirty="0"/>
              <a:t> &gt; </a:t>
            </a:r>
            <a:r>
              <a:rPr lang="nl-NL" sz="1300" dirty="0" err="1"/>
              <a:t>Clear</a:t>
            </a:r>
            <a:r>
              <a:rPr lang="nl-NL" sz="1300" dirty="0"/>
              <a:t>’ worden alle elementen weer getoond.</a:t>
            </a:r>
          </a:p>
          <a:p>
            <a:endParaRPr lang="nl-NL" sz="1300" dirty="0"/>
          </a:p>
        </p:txBody>
      </p:sp>
    </p:spTree>
    <p:extLst>
      <p:ext uri="{BB962C8B-B14F-4D97-AF65-F5344CB8AC3E}">
        <p14:creationId xmlns:p14="http://schemas.microsoft.com/office/powerpoint/2010/main" val="1277152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Handige toetsen (3)</a:t>
            </a:r>
          </a:p>
        </p:txBody>
      </p:sp>
      <p:graphicFrame>
        <p:nvGraphicFramePr>
          <p:cNvPr id="10" name="Tabel 9">
            <a:extLst>
              <a:ext uri="{FF2B5EF4-FFF2-40B4-BE49-F238E27FC236}">
                <a16:creationId xmlns:a16="http://schemas.microsoft.com/office/drawing/2014/main" id="{A08043AE-8A10-4750-967B-2191DB212893}"/>
              </a:ext>
            </a:extLst>
          </p:cNvPr>
          <p:cNvGraphicFramePr>
            <a:graphicFrameLocks noGrp="1"/>
          </p:cNvGraphicFramePr>
          <p:nvPr>
            <p:extLst>
              <p:ext uri="{D42A27DB-BD31-4B8C-83A1-F6EECF244321}">
                <p14:modId xmlns:p14="http://schemas.microsoft.com/office/powerpoint/2010/main" val="3977307199"/>
              </p:ext>
            </p:extLst>
          </p:nvPr>
        </p:nvGraphicFramePr>
        <p:xfrm>
          <a:off x="7718751" y="1547066"/>
          <a:ext cx="3499247" cy="4983748"/>
        </p:xfrm>
        <a:graphic>
          <a:graphicData uri="http://schemas.openxmlformats.org/drawingml/2006/table">
            <a:tbl>
              <a:tblPr firstCol="1" bandRow="1">
                <a:tableStyleId>{5C22544A-7EE6-4342-B048-85BDC9FD1C3A}</a:tableStyleId>
              </a:tblPr>
              <a:tblGrid>
                <a:gridCol w="855783">
                  <a:extLst>
                    <a:ext uri="{9D8B030D-6E8A-4147-A177-3AD203B41FA5}">
                      <a16:colId xmlns:a16="http://schemas.microsoft.com/office/drawing/2014/main" val="4293429438"/>
                    </a:ext>
                  </a:extLst>
                </a:gridCol>
                <a:gridCol w="2643464">
                  <a:extLst>
                    <a:ext uri="{9D8B030D-6E8A-4147-A177-3AD203B41FA5}">
                      <a16:colId xmlns:a16="http://schemas.microsoft.com/office/drawing/2014/main" val="3995207705"/>
                    </a:ext>
                  </a:extLst>
                </a:gridCol>
              </a:tblGrid>
              <a:tr h="144568">
                <a:tc>
                  <a:txBody>
                    <a:bodyPr/>
                    <a:lstStyle/>
                    <a:p>
                      <a:pPr algn="l">
                        <a:lnSpc>
                          <a:spcPts val="1600"/>
                        </a:lnSpc>
                        <a:spcBef>
                          <a:spcPts val="600"/>
                        </a:spcBef>
                        <a:spcAft>
                          <a:spcPts val="600"/>
                        </a:spcAft>
                      </a:pPr>
                      <a:r>
                        <a:rPr lang="nl-NL" sz="800" kern="0" dirty="0">
                          <a:effectLst/>
                        </a:rPr>
                        <a:t>CTRL+A</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Select </a:t>
                      </a:r>
                      <a:r>
                        <a:rPr lang="nl-NL" sz="800" b="1" kern="0" dirty="0" err="1">
                          <a:effectLst/>
                        </a:rPr>
                        <a:t>All</a:t>
                      </a:r>
                      <a:r>
                        <a:rPr lang="nl-NL" sz="800" kern="0" dirty="0">
                          <a:effectLst/>
                        </a:rPr>
                        <a:t>                                                                              (</a:t>
                      </a:r>
                      <a:r>
                        <a:rPr lang="nl-NL" sz="800" kern="0" dirty="0" err="1">
                          <a:effectLst/>
                        </a:rPr>
                        <a:t>windows</a:t>
                      </a:r>
                      <a:r>
                        <a:rPr lang="nl-NL" sz="800" kern="0" dirty="0">
                          <a:effectLst/>
                        </a:rPr>
                        <a:t>)</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2414744428"/>
                  </a:ext>
                </a:extLst>
              </a:tr>
              <a:tr h="144568">
                <a:tc>
                  <a:txBody>
                    <a:bodyPr/>
                    <a:lstStyle/>
                    <a:p>
                      <a:pPr algn="l">
                        <a:lnSpc>
                          <a:spcPts val="1600"/>
                        </a:lnSpc>
                        <a:spcBef>
                          <a:spcPts val="600"/>
                        </a:spcBef>
                        <a:spcAft>
                          <a:spcPts val="600"/>
                        </a:spcAft>
                      </a:pPr>
                      <a:r>
                        <a:rPr lang="nl-NL" sz="800" kern="0">
                          <a:effectLst/>
                        </a:rPr>
                        <a:t>CTRL+B</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View </a:t>
                      </a:r>
                      <a:r>
                        <a:rPr lang="nl-NL" sz="800" b="1" kern="0" dirty="0" err="1">
                          <a:effectLst/>
                        </a:rPr>
                        <a:t>Attributes</a:t>
                      </a:r>
                      <a:r>
                        <a:rPr lang="nl-NL" sz="800" b="1" kern="0" dirty="0">
                          <a:effectLst/>
                        </a:rPr>
                        <a:t> </a:t>
                      </a:r>
                      <a:r>
                        <a:rPr lang="nl-NL" sz="800" kern="0" dirty="0">
                          <a:effectLst/>
                        </a:rPr>
                        <a:t>scherm openen</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2469037863"/>
                  </a:ext>
                </a:extLst>
              </a:tr>
              <a:tr h="144568">
                <a:tc>
                  <a:txBody>
                    <a:bodyPr/>
                    <a:lstStyle/>
                    <a:p>
                      <a:pPr algn="l">
                        <a:lnSpc>
                          <a:spcPts val="1600"/>
                        </a:lnSpc>
                        <a:spcBef>
                          <a:spcPts val="600"/>
                        </a:spcBef>
                        <a:spcAft>
                          <a:spcPts val="600"/>
                        </a:spcAft>
                      </a:pPr>
                      <a:r>
                        <a:rPr lang="nl-NL" sz="800" kern="0">
                          <a:effectLst/>
                        </a:rPr>
                        <a:t>CTRL+C</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Copy</a:t>
                      </a:r>
                      <a:r>
                        <a:rPr lang="nl-NL" sz="800" kern="0" dirty="0">
                          <a:effectLst/>
                        </a:rPr>
                        <a:t>                                                                                      (</a:t>
                      </a:r>
                      <a:r>
                        <a:rPr lang="nl-NL" sz="800" kern="0" dirty="0" err="1">
                          <a:effectLst/>
                        </a:rPr>
                        <a:t>windows</a:t>
                      </a:r>
                      <a:r>
                        <a:rPr lang="nl-NL" sz="800" kern="0" dirty="0">
                          <a:effectLst/>
                        </a:rPr>
                        <a:t>)</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3039779017"/>
                  </a:ext>
                </a:extLst>
              </a:tr>
              <a:tr h="144568">
                <a:tc>
                  <a:txBody>
                    <a:bodyPr/>
                    <a:lstStyle/>
                    <a:p>
                      <a:pPr algn="l">
                        <a:lnSpc>
                          <a:spcPts val="1600"/>
                        </a:lnSpc>
                        <a:spcBef>
                          <a:spcPts val="600"/>
                        </a:spcBef>
                        <a:spcAft>
                          <a:spcPts val="600"/>
                        </a:spcAft>
                      </a:pPr>
                      <a:r>
                        <a:rPr lang="nl-NL" sz="800" kern="0" dirty="0">
                          <a:effectLst/>
                        </a:rPr>
                        <a:t>CTRL+D</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ct val="107000"/>
                        </a:lnSpc>
                      </a:pPr>
                      <a:endParaRPr lang="nl-NL" sz="900" kern="100" dirty="0">
                        <a:effectLst/>
                        <a:latin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1777205385"/>
                  </a:ext>
                </a:extLst>
              </a:tr>
              <a:tr h="144568">
                <a:tc>
                  <a:txBody>
                    <a:bodyPr/>
                    <a:lstStyle/>
                    <a:p>
                      <a:pPr algn="l">
                        <a:lnSpc>
                          <a:spcPts val="1600"/>
                        </a:lnSpc>
                        <a:spcBef>
                          <a:spcPts val="600"/>
                        </a:spcBef>
                        <a:spcAft>
                          <a:spcPts val="600"/>
                        </a:spcAft>
                      </a:pPr>
                      <a:r>
                        <a:rPr lang="nl-NL" sz="800" kern="0">
                          <a:effectLst/>
                        </a:rPr>
                        <a:t>CTRL+E</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Level Display </a:t>
                      </a:r>
                      <a:r>
                        <a:rPr lang="nl-NL" sz="800" kern="0" dirty="0">
                          <a:effectLst/>
                        </a:rPr>
                        <a:t>scherm openen</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3152529209"/>
                  </a:ext>
                </a:extLst>
              </a:tr>
              <a:tr h="144568">
                <a:tc>
                  <a:txBody>
                    <a:bodyPr/>
                    <a:lstStyle/>
                    <a:p>
                      <a:pPr algn="l">
                        <a:lnSpc>
                          <a:spcPts val="1600"/>
                        </a:lnSpc>
                        <a:spcBef>
                          <a:spcPts val="600"/>
                        </a:spcBef>
                        <a:spcAft>
                          <a:spcPts val="600"/>
                        </a:spcAft>
                      </a:pPr>
                      <a:r>
                        <a:rPr lang="nl-NL" sz="800" kern="0">
                          <a:effectLst/>
                        </a:rPr>
                        <a:t>CTRL+F</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Save </a:t>
                      </a:r>
                      <a:r>
                        <a:rPr lang="nl-NL" sz="800" b="1" kern="0" dirty="0" err="1">
                          <a:effectLst/>
                        </a:rPr>
                        <a:t>Settings</a:t>
                      </a:r>
                      <a:endParaRPr lang="nl-NL" sz="900" b="1"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373299700"/>
                  </a:ext>
                </a:extLst>
              </a:tr>
              <a:tr h="144568">
                <a:tc>
                  <a:txBody>
                    <a:bodyPr/>
                    <a:lstStyle/>
                    <a:p>
                      <a:pPr algn="l">
                        <a:lnSpc>
                          <a:spcPts val="1600"/>
                        </a:lnSpc>
                        <a:spcBef>
                          <a:spcPts val="600"/>
                        </a:spcBef>
                        <a:spcAft>
                          <a:spcPts val="600"/>
                        </a:spcAft>
                      </a:pPr>
                      <a:r>
                        <a:rPr lang="nl-NL" sz="800" kern="0">
                          <a:effectLst/>
                        </a:rPr>
                        <a:t>CTRL+G</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Group</a:t>
                      </a:r>
                      <a:r>
                        <a:rPr lang="nl-NL" sz="800" kern="0" dirty="0">
                          <a:effectLst/>
                        </a:rPr>
                        <a:t> – maak een </a:t>
                      </a:r>
                      <a:r>
                        <a:rPr lang="nl-NL" sz="800" kern="0" dirty="0" err="1">
                          <a:effectLst/>
                        </a:rPr>
                        <a:t>group</a:t>
                      </a:r>
                      <a:r>
                        <a:rPr lang="nl-NL" sz="800" kern="0" dirty="0">
                          <a:effectLst/>
                        </a:rPr>
                        <a:t> van geselecteerde elementen</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1466181313"/>
                  </a:ext>
                </a:extLst>
              </a:tr>
              <a:tr h="144568">
                <a:tc>
                  <a:txBody>
                    <a:bodyPr/>
                    <a:lstStyle/>
                    <a:p>
                      <a:pPr algn="l">
                        <a:lnSpc>
                          <a:spcPts val="1600"/>
                        </a:lnSpc>
                        <a:spcBef>
                          <a:spcPts val="600"/>
                        </a:spcBef>
                        <a:spcAft>
                          <a:spcPts val="600"/>
                        </a:spcAft>
                      </a:pPr>
                      <a:r>
                        <a:rPr lang="nl-NL" sz="800" kern="0">
                          <a:effectLst/>
                        </a:rPr>
                        <a:t>CTRL+H</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ct val="107000"/>
                        </a:lnSpc>
                      </a:pPr>
                      <a:endParaRPr lang="nl-NL" sz="900" kern="100" dirty="0">
                        <a:effectLst/>
                        <a:latin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470288433"/>
                  </a:ext>
                </a:extLst>
              </a:tr>
              <a:tr h="144568">
                <a:tc>
                  <a:txBody>
                    <a:bodyPr/>
                    <a:lstStyle/>
                    <a:p>
                      <a:pPr algn="l">
                        <a:lnSpc>
                          <a:spcPts val="1600"/>
                        </a:lnSpc>
                        <a:spcBef>
                          <a:spcPts val="600"/>
                        </a:spcBef>
                        <a:spcAft>
                          <a:spcPts val="600"/>
                        </a:spcAft>
                      </a:pPr>
                      <a:r>
                        <a:rPr lang="nl-NL" sz="800" kern="0">
                          <a:effectLst/>
                        </a:rPr>
                        <a:t>CTRL+I</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err="1">
                          <a:effectLst/>
                        </a:rPr>
                        <a:t>Properties</a:t>
                      </a:r>
                      <a:r>
                        <a:rPr lang="nl-NL" sz="800" kern="0" dirty="0">
                          <a:effectLst/>
                        </a:rPr>
                        <a:t> scherm openen</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3739369045"/>
                  </a:ext>
                </a:extLst>
              </a:tr>
              <a:tr h="144568">
                <a:tc>
                  <a:txBody>
                    <a:bodyPr/>
                    <a:lstStyle/>
                    <a:p>
                      <a:pPr algn="l">
                        <a:lnSpc>
                          <a:spcPts val="1600"/>
                        </a:lnSpc>
                        <a:spcBef>
                          <a:spcPts val="600"/>
                        </a:spcBef>
                        <a:spcAft>
                          <a:spcPts val="600"/>
                        </a:spcAft>
                      </a:pPr>
                      <a:r>
                        <a:rPr lang="nl-NL" sz="800" kern="0">
                          <a:effectLst/>
                        </a:rPr>
                        <a:t>CTRL+J</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ct val="107000"/>
                        </a:lnSpc>
                      </a:pPr>
                      <a:endParaRPr lang="nl-NL" sz="900" kern="100">
                        <a:effectLst/>
                        <a:latin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1624789641"/>
                  </a:ext>
                </a:extLst>
              </a:tr>
              <a:tr h="144568">
                <a:tc>
                  <a:txBody>
                    <a:bodyPr/>
                    <a:lstStyle/>
                    <a:p>
                      <a:pPr algn="l">
                        <a:lnSpc>
                          <a:spcPts val="1600"/>
                        </a:lnSpc>
                        <a:spcBef>
                          <a:spcPts val="600"/>
                        </a:spcBef>
                        <a:spcAft>
                          <a:spcPts val="600"/>
                        </a:spcAft>
                      </a:pPr>
                      <a:r>
                        <a:rPr lang="nl-NL" sz="800" kern="0">
                          <a:effectLst/>
                        </a:rPr>
                        <a:t>CTRL+K</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ct val="107000"/>
                        </a:lnSpc>
                      </a:pPr>
                      <a:endParaRPr lang="nl-NL" sz="900" kern="100">
                        <a:effectLst/>
                        <a:latin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263568711"/>
                  </a:ext>
                </a:extLst>
              </a:tr>
              <a:tr h="144568">
                <a:tc>
                  <a:txBody>
                    <a:bodyPr/>
                    <a:lstStyle/>
                    <a:p>
                      <a:pPr algn="l">
                        <a:lnSpc>
                          <a:spcPts val="1600"/>
                        </a:lnSpc>
                        <a:spcBef>
                          <a:spcPts val="600"/>
                        </a:spcBef>
                        <a:spcAft>
                          <a:spcPts val="600"/>
                        </a:spcAft>
                      </a:pPr>
                      <a:r>
                        <a:rPr lang="nl-NL" sz="800" kern="0">
                          <a:effectLst/>
                        </a:rPr>
                        <a:t>CTRL+L</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Lock</a:t>
                      </a:r>
                      <a:r>
                        <a:rPr lang="nl-NL" sz="800" kern="0" dirty="0">
                          <a:effectLst/>
                        </a:rPr>
                        <a:t> geselecteerde elementen</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3071496509"/>
                  </a:ext>
                </a:extLst>
              </a:tr>
              <a:tr h="144568">
                <a:tc>
                  <a:txBody>
                    <a:bodyPr/>
                    <a:lstStyle/>
                    <a:p>
                      <a:pPr algn="l">
                        <a:lnSpc>
                          <a:spcPts val="1600"/>
                        </a:lnSpc>
                        <a:spcBef>
                          <a:spcPts val="600"/>
                        </a:spcBef>
                        <a:spcAft>
                          <a:spcPts val="600"/>
                        </a:spcAft>
                      </a:pPr>
                      <a:r>
                        <a:rPr lang="nl-NL" sz="800" kern="0">
                          <a:effectLst/>
                        </a:rPr>
                        <a:t>CTRL+M</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err="1">
                          <a:effectLst/>
                        </a:rPr>
                        <a:t>Unlock</a:t>
                      </a:r>
                      <a:r>
                        <a:rPr lang="nl-NL" sz="800" kern="0" dirty="0">
                          <a:effectLst/>
                        </a:rPr>
                        <a:t> geselecteerde elementen</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2233147844"/>
                  </a:ext>
                </a:extLst>
              </a:tr>
              <a:tr h="144568">
                <a:tc>
                  <a:txBody>
                    <a:bodyPr/>
                    <a:lstStyle/>
                    <a:p>
                      <a:pPr algn="l">
                        <a:lnSpc>
                          <a:spcPts val="1600"/>
                        </a:lnSpc>
                        <a:spcBef>
                          <a:spcPts val="600"/>
                        </a:spcBef>
                        <a:spcAft>
                          <a:spcPts val="600"/>
                        </a:spcAft>
                      </a:pPr>
                      <a:r>
                        <a:rPr lang="nl-NL" sz="800" kern="0">
                          <a:effectLst/>
                        </a:rPr>
                        <a:t>CTRL+N</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New - </a:t>
                      </a:r>
                      <a:r>
                        <a:rPr lang="nl-NL" sz="800" kern="0" dirty="0">
                          <a:effectLst/>
                        </a:rPr>
                        <a:t>Nieuw bestand maken                                         (</a:t>
                      </a:r>
                      <a:r>
                        <a:rPr lang="nl-NL" sz="800" kern="0" dirty="0" err="1">
                          <a:effectLst/>
                        </a:rPr>
                        <a:t>windows</a:t>
                      </a:r>
                      <a:r>
                        <a:rPr lang="nl-NL" sz="800" kern="0" dirty="0">
                          <a:effectLst/>
                        </a:rPr>
                        <a:t>)</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156849519"/>
                  </a:ext>
                </a:extLst>
              </a:tr>
              <a:tr h="144568">
                <a:tc>
                  <a:txBody>
                    <a:bodyPr/>
                    <a:lstStyle/>
                    <a:p>
                      <a:pPr algn="l">
                        <a:lnSpc>
                          <a:spcPts val="1600"/>
                        </a:lnSpc>
                        <a:spcBef>
                          <a:spcPts val="600"/>
                        </a:spcBef>
                        <a:spcAft>
                          <a:spcPts val="600"/>
                        </a:spcAft>
                      </a:pPr>
                      <a:r>
                        <a:rPr lang="nl-NL" sz="800" kern="0">
                          <a:effectLst/>
                        </a:rPr>
                        <a:t>CTRL+O</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Open - </a:t>
                      </a:r>
                      <a:r>
                        <a:rPr lang="nl-NL" sz="800" kern="0" dirty="0">
                          <a:effectLst/>
                        </a:rPr>
                        <a:t>Bestand openen                                                   (</a:t>
                      </a:r>
                      <a:r>
                        <a:rPr lang="nl-NL" sz="800" kern="0" dirty="0" err="1">
                          <a:effectLst/>
                        </a:rPr>
                        <a:t>windows</a:t>
                      </a:r>
                      <a:r>
                        <a:rPr lang="nl-NL" sz="800" kern="0" dirty="0">
                          <a:effectLst/>
                        </a:rPr>
                        <a:t>)</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1138874538"/>
                  </a:ext>
                </a:extLst>
              </a:tr>
              <a:tr h="144568">
                <a:tc>
                  <a:txBody>
                    <a:bodyPr/>
                    <a:lstStyle/>
                    <a:p>
                      <a:pPr algn="l">
                        <a:lnSpc>
                          <a:spcPts val="1600"/>
                        </a:lnSpc>
                        <a:spcBef>
                          <a:spcPts val="600"/>
                        </a:spcBef>
                        <a:spcAft>
                          <a:spcPts val="600"/>
                        </a:spcAft>
                      </a:pPr>
                      <a:r>
                        <a:rPr lang="nl-NL" sz="800" kern="0">
                          <a:effectLst/>
                        </a:rPr>
                        <a:t>CTRL+P</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Print</a:t>
                      </a:r>
                      <a:endParaRPr lang="nl-NL" sz="900" b="1"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176652338"/>
                  </a:ext>
                </a:extLst>
              </a:tr>
              <a:tr h="144568">
                <a:tc>
                  <a:txBody>
                    <a:bodyPr/>
                    <a:lstStyle/>
                    <a:p>
                      <a:pPr algn="l">
                        <a:lnSpc>
                          <a:spcPts val="1600"/>
                        </a:lnSpc>
                        <a:spcBef>
                          <a:spcPts val="600"/>
                        </a:spcBef>
                        <a:spcAft>
                          <a:spcPts val="600"/>
                        </a:spcAft>
                      </a:pPr>
                      <a:r>
                        <a:rPr lang="nl-NL" sz="800" kern="0">
                          <a:effectLst/>
                        </a:rPr>
                        <a:t>CTRL+Q</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ct val="107000"/>
                        </a:lnSpc>
                      </a:pPr>
                      <a:endParaRPr lang="nl-NL" sz="900" kern="100">
                        <a:effectLst/>
                        <a:latin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1641284544"/>
                  </a:ext>
                </a:extLst>
              </a:tr>
              <a:tr h="144568">
                <a:tc>
                  <a:txBody>
                    <a:bodyPr/>
                    <a:lstStyle/>
                    <a:p>
                      <a:pPr algn="l">
                        <a:lnSpc>
                          <a:spcPts val="1600"/>
                        </a:lnSpc>
                        <a:spcBef>
                          <a:spcPts val="600"/>
                        </a:spcBef>
                        <a:spcAft>
                          <a:spcPts val="600"/>
                        </a:spcAft>
                      </a:pPr>
                      <a:r>
                        <a:rPr lang="nl-NL" sz="800" kern="0">
                          <a:effectLst/>
                        </a:rPr>
                        <a:t>CTRL+R</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err="1">
                          <a:effectLst/>
                        </a:rPr>
                        <a:t>Redo</a:t>
                      </a:r>
                      <a:endParaRPr lang="nl-NL" sz="900" b="1"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2893477833"/>
                  </a:ext>
                </a:extLst>
              </a:tr>
              <a:tr h="144568">
                <a:tc>
                  <a:txBody>
                    <a:bodyPr/>
                    <a:lstStyle/>
                    <a:p>
                      <a:pPr algn="l">
                        <a:lnSpc>
                          <a:spcPts val="1600"/>
                        </a:lnSpc>
                        <a:spcBef>
                          <a:spcPts val="600"/>
                        </a:spcBef>
                        <a:spcAft>
                          <a:spcPts val="600"/>
                        </a:spcAft>
                      </a:pPr>
                      <a:r>
                        <a:rPr lang="nl-NL" sz="800" kern="0">
                          <a:effectLst/>
                        </a:rPr>
                        <a:t>CTRL+S</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Save</a:t>
                      </a:r>
                      <a:r>
                        <a:rPr lang="nl-NL" sz="800" kern="0" dirty="0">
                          <a:effectLst/>
                        </a:rPr>
                        <a:t>                                                                                      (</a:t>
                      </a:r>
                      <a:r>
                        <a:rPr lang="nl-NL" sz="800" kern="0" dirty="0" err="1">
                          <a:effectLst/>
                        </a:rPr>
                        <a:t>windows</a:t>
                      </a:r>
                      <a:r>
                        <a:rPr lang="nl-NL" sz="800" kern="0" dirty="0">
                          <a:effectLst/>
                        </a:rPr>
                        <a:t>)</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3816262094"/>
                  </a:ext>
                </a:extLst>
              </a:tr>
              <a:tr h="144568">
                <a:tc>
                  <a:txBody>
                    <a:bodyPr/>
                    <a:lstStyle/>
                    <a:p>
                      <a:pPr algn="l">
                        <a:lnSpc>
                          <a:spcPts val="1600"/>
                        </a:lnSpc>
                        <a:spcBef>
                          <a:spcPts val="600"/>
                        </a:spcBef>
                        <a:spcAft>
                          <a:spcPts val="600"/>
                        </a:spcAft>
                      </a:pPr>
                      <a:r>
                        <a:rPr lang="nl-NL" sz="800" kern="0" dirty="0">
                          <a:effectLst/>
                        </a:rPr>
                        <a:t> CTRL+T</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err="1">
                          <a:effectLst/>
                        </a:rPr>
                        <a:t>Toolbox</a:t>
                      </a:r>
                      <a:r>
                        <a:rPr lang="nl-NL" sz="800" kern="0" dirty="0">
                          <a:effectLst/>
                        </a:rPr>
                        <a:t> - scherm openen</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2710465805"/>
                  </a:ext>
                </a:extLst>
              </a:tr>
              <a:tr h="144568">
                <a:tc>
                  <a:txBody>
                    <a:bodyPr/>
                    <a:lstStyle/>
                    <a:p>
                      <a:pPr algn="l">
                        <a:lnSpc>
                          <a:spcPts val="1600"/>
                        </a:lnSpc>
                        <a:spcBef>
                          <a:spcPts val="600"/>
                        </a:spcBef>
                        <a:spcAft>
                          <a:spcPts val="600"/>
                        </a:spcAft>
                      </a:pPr>
                      <a:r>
                        <a:rPr lang="nl-NL" sz="800" kern="0">
                          <a:effectLst/>
                        </a:rPr>
                        <a:t>CTRL+U</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err="1">
                          <a:effectLst/>
                        </a:rPr>
                        <a:t>Ungroup</a:t>
                      </a:r>
                      <a:endParaRPr lang="nl-NL" sz="900" b="1"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3086069078"/>
                  </a:ext>
                </a:extLst>
              </a:tr>
              <a:tr h="144568">
                <a:tc>
                  <a:txBody>
                    <a:bodyPr/>
                    <a:lstStyle/>
                    <a:p>
                      <a:pPr algn="l">
                        <a:lnSpc>
                          <a:spcPts val="1600"/>
                        </a:lnSpc>
                        <a:spcBef>
                          <a:spcPts val="600"/>
                        </a:spcBef>
                        <a:spcAft>
                          <a:spcPts val="600"/>
                        </a:spcAft>
                      </a:pPr>
                      <a:r>
                        <a:rPr lang="nl-NL" sz="800" kern="0">
                          <a:effectLst/>
                        </a:rPr>
                        <a:t>CTRL+V</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Paste</a:t>
                      </a:r>
                      <a:r>
                        <a:rPr lang="nl-NL" sz="800" kern="0" dirty="0">
                          <a:effectLst/>
                        </a:rPr>
                        <a:t>                                                                                    (</a:t>
                      </a:r>
                      <a:r>
                        <a:rPr lang="nl-NL" sz="800" kern="0" dirty="0" err="1">
                          <a:effectLst/>
                        </a:rPr>
                        <a:t>windows</a:t>
                      </a:r>
                      <a:r>
                        <a:rPr lang="nl-NL" sz="800" kern="0" dirty="0">
                          <a:effectLst/>
                        </a:rPr>
                        <a:t>)</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4046867534"/>
                  </a:ext>
                </a:extLst>
              </a:tr>
              <a:tr h="144568">
                <a:tc>
                  <a:txBody>
                    <a:bodyPr/>
                    <a:lstStyle/>
                    <a:p>
                      <a:pPr algn="l">
                        <a:lnSpc>
                          <a:spcPts val="1600"/>
                        </a:lnSpc>
                        <a:spcBef>
                          <a:spcPts val="600"/>
                        </a:spcBef>
                        <a:spcAft>
                          <a:spcPts val="600"/>
                        </a:spcAft>
                      </a:pPr>
                      <a:r>
                        <a:rPr lang="nl-NL" sz="800" kern="0">
                          <a:effectLst/>
                        </a:rPr>
                        <a:t>CTRL+W</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Close</a:t>
                      </a:r>
                      <a:r>
                        <a:rPr lang="nl-NL" sz="800" kern="0" dirty="0">
                          <a:effectLst/>
                        </a:rPr>
                        <a:t> - sluit tekening en ga naar beginscherm</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319910874"/>
                  </a:ext>
                </a:extLst>
              </a:tr>
              <a:tr h="144568">
                <a:tc>
                  <a:txBody>
                    <a:bodyPr/>
                    <a:lstStyle/>
                    <a:p>
                      <a:pPr algn="l">
                        <a:lnSpc>
                          <a:spcPts val="1600"/>
                        </a:lnSpc>
                        <a:spcBef>
                          <a:spcPts val="600"/>
                        </a:spcBef>
                        <a:spcAft>
                          <a:spcPts val="600"/>
                        </a:spcAft>
                      </a:pPr>
                      <a:r>
                        <a:rPr lang="nl-NL" sz="800" kern="0">
                          <a:effectLst/>
                        </a:rPr>
                        <a:t>CTRL+X</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a:effectLst/>
                        </a:rPr>
                        <a:t>Cut</a:t>
                      </a:r>
                      <a:r>
                        <a:rPr lang="nl-NL" sz="800" kern="0" dirty="0">
                          <a:effectLst/>
                        </a:rPr>
                        <a:t>                                                                                        (</a:t>
                      </a:r>
                      <a:r>
                        <a:rPr lang="nl-NL" sz="800" kern="0" dirty="0" err="1">
                          <a:effectLst/>
                        </a:rPr>
                        <a:t>windows</a:t>
                      </a:r>
                      <a:r>
                        <a:rPr lang="nl-NL" sz="800" kern="0" dirty="0">
                          <a:effectLst/>
                        </a:rPr>
                        <a:t>)</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4192218033"/>
                  </a:ext>
                </a:extLst>
              </a:tr>
              <a:tr h="144568">
                <a:tc>
                  <a:txBody>
                    <a:bodyPr/>
                    <a:lstStyle/>
                    <a:p>
                      <a:pPr algn="l">
                        <a:lnSpc>
                          <a:spcPts val="1600"/>
                        </a:lnSpc>
                        <a:spcBef>
                          <a:spcPts val="600"/>
                        </a:spcBef>
                        <a:spcAft>
                          <a:spcPts val="600"/>
                        </a:spcAft>
                      </a:pPr>
                      <a:r>
                        <a:rPr lang="nl-NL" sz="800" kern="0">
                          <a:effectLst/>
                        </a:rPr>
                        <a:t>CTRL+Y</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ct val="107000"/>
                        </a:lnSpc>
                      </a:pPr>
                      <a:endParaRPr lang="nl-NL" sz="900" kern="100">
                        <a:effectLst/>
                        <a:latin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3105517314"/>
                  </a:ext>
                </a:extLst>
              </a:tr>
              <a:tr h="144568">
                <a:tc>
                  <a:txBody>
                    <a:bodyPr/>
                    <a:lstStyle/>
                    <a:p>
                      <a:pPr algn="l">
                        <a:lnSpc>
                          <a:spcPts val="1600"/>
                        </a:lnSpc>
                        <a:spcBef>
                          <a:spcPts val="600"/>
                        </a:spcBef>
                        <a:spcAft>
                          <a:spcPts val="600"/>
                        </a:spcAft>
                      </a:pPr>
                      <a:r>
                        <a:rPr lang="nl-NL" sz="800" kern="0">
                          <a:effectLst/>
                        </a:rPr>
                        <a:t>CTRL+Z</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b="1" kern="0" dirty="0" err="1">
                          <a:effectLst/>
                        </a:rPr>
                        <a:t>Undo</a:t>
                      </a:r>
                      <a:endParaRPr lang="nl-NL" sz="900" b="1"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1533713268"/>
                  </a:ext>
                </a:extLst>
              </a:tr>
              <a:tr h="150467">
                <a:tc>
                  <a:txBody>
                    <a:bodyPr/>
                    <a:lstStyle/>
                    <a:p>
                      <a:pPr algn="l">
                        <a:lnSpc>
                          <a:spcPts val="1600"/>
                        </a:lnSpc>
                        <a:spcBef>
                          <a:spcPts val="600"/>
                        </a:spcBef>
                        <a:spcAft>
                          <a:spcPts val="600"/>
                        </a:spcAft>
                      </a:pPr>
                      <a:r>
                        <a:rPr lang="nl-NL" sz="800" kern="0" dirty="0" err="1">
                          <a:effectLst/>
                        </a:rPr>
                        <a:t>CTRL+Backspace</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kern="0" dirty="0">
                          <a:effectLst/>
                        </a:rPr>
                        <a:t>Vorig woord verwijderen</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1457650914"/>
                  </a:ext>
                </a:extLst>
              </a:tr>
              <a:tr h="144568">
                <a:tc>
                  <a:txBody>
                    <a:bodyPr/>
                    <a:lstStyle/>
                    <a:p>
                      <a:pPr algn="l">
                        <a:lnSpc>
                          <a:spcPts val="1600"/>
                        </a:lnSpc>
                        <a:spcBef>
                          <a:spcPts val="600"/>
                        </a:spcBef>
                        <a:spcAft>
                          <a:spcPts val="600"/>
                        </a:spcAft>
                      </a:pPr>
                      <a:r>
                        <a:rPr lang="nl-NL" sz="800" kern="0">
                          <a:effectLst/>
                        </a:rPr>
                        <a:t>CTRL+Delete</a:t>
                      </a:r>
                      <a:endParaRPr lang="nl-NL" sz="900" kern="10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tc>
                  <a:txBody>
                    <a:bodyPr/>
                    <a:lstStyle/>
                    <a:p>
                      <a:pPr algn="l">
                        <a:lnSpc>
                          <a:spcPts val="1600"/>
                        </a:lnSpc>
                        <a:spcBef>
                          <a:spcPts val="600"/>
                        </a:spcBef>
                        <a:spcAft>
                          <a:spcPts val="600"/>
                        </a:spcAft>
                      </a:pPr>
                      <a:r>
                        <a:rPr lang="nl-NL" sz="800" kern="0" dirty="0">
                          <a:effectLst/>
                        </a:rPr>
                        <a:t>Volgend woord verwijderen</a:t>
                      </a:r>
                      <a:endParaRPr lang="nl-NL" sz="900" kern="100" dirty="0">
                        <a:effectLst/>
                        <a:latin typeface="Tahoma" panose="020B0604030504040204" pitchFamily="34" charset="0"/>
                        <a:ea typeface="Calibri" panose="020F0502020204030204" pitchFamily="34" charset="0"/>
                        <a:cs typeface="Times New Roman" panose="02020603050405020304" pitchFamily="18" charset="0"/>
                      </a:endParaRPr>
                    </a:p>
                  </a:txBody>
                  <a:tcPr marL="36000" marR="36000" marT="0" marB="0" anchor="b"/>
                </a:tc>
                <a:extLst>
                  <a:ext uri="{0D108BD9-81ED-4DB2-BD59-A6C34878D82A}">
                    <a16:rowId xmlns:a16="http://schemas.microsoft.com/office/drawing/2014/main" val="2764986487"/>
                  </a:ext>
                </a:extLst>
              </a:tr>
            </a:tbl>
          </a:graphicData>
        </a:graphic>
      </p:graphicFrame>
      <p:sp>
        <p:nvSpPr>
          <p:cNvPr id="11" name="Tekstvak 10">
            <a:extLst>
              <a:ext uri="{FF2B5EF4-FFF2-40B4-BE49-F238E27FC236}">
                <a16:creationId xmlns:a16="http://schemas.microsoft.com/office/drawing/2014/main" id="{D297DC2F-7E09-3123-3B38-6634969B8057}"/>
              </a:ext>
            </a:extLst>
          </p:cNvPr>
          <p:cNvSpPr txBox="1"/>
          <p:nvPr/>
        </p:nvSpPr>
        <p:spPr>
          <a:xfrm>
            <a:off x="974002" y="2466363"/>
            <a:ext cx="6609646" cy="1815882"/>
          </a:xfrm>
          <a:prstGeom prst="rect">
            <a:avLst/>
          </a:prstGeom>
          <a:noFill/>
        </p:spPr>
        <p:txBody>
          <a:bodyPr wrap="square" rtlCol="0">
            <a:spAutoFit/>
          </a:bodyPr>
          <a:lstStyle/>
          <a:p>
            <a:r>
              <a:rPr lang="nl-NL" sz="1400" dirty="0"/>
              <a:t>Vooral de </a:t>
            </a:r>
            <a:r>
              <a:rPr lang="nl-NL" sz="1400" dirty="0" err="1"/>
              <a:t>toetscombinaties</a:t>
            </a:r>
            <a:r>
              <a:rPr lang="nl-NL" sz="1400" dirty="0"/>
              <a:t> voor het openen van schermen kunnen heel handig zijn (zeker als je weinig schermruimte hebt)</a:t>
            </a:r>
          </a:p>
          <a:p>
            <a:endParaRPr lang="nl-NL" sz="1400" dirty="0"/>
          </a:p>
          <a:p>
            <a:r>
              <a:rPr lang="nl-NL" sz="1400" dirty="0" err="1"/>
              <a:t>Ctrl+</a:t>
            </a:r>
            <a:r>
              <a:rPr lang="nl-NL" sz="1400" b="1" dirty="0" err="1"/>
              <a:t>B</a:t>
            </a:r>
            <a:r>
              <a:rPr lang="nl-NL" sz="1400" dirty="0"/>
              <a:t> → View </a:t>
            </a:r>
            <a:r>
              <a:rPr lang="nl-NL" sz="1400" dirty="0" err="1"/>
              <a:t>Attributes</a:t>
            </a:r>
            <a:endParaRPr lang="nl-NL" sz="1400" dirty="0"/>
          </a:p>
          <a:p>
            <a:r>
              <a:rPr lang="nl-NL" sz="1400" dirty="0" err="1"/>
              <a:t>Ctrl+</a:t>
            </a:r>
            <a:r>
              <a:rPr lang="nl-NL" sz="1400" b="1" dirty="0" err="1"/>
              <a:t>E</a:t>
            </a:r>
            <a:r>
              <a:rPr lang="nl-NL" sz="1400" dirty="0"/>
              <a:t> → Level display</a:t>
            </a:r>
          </a:p>
          <a:p>
            <a:r>
              <a:rPr lang="nl-NL" sz="1400" dirty="0" err="1"/>
              <a:t>Ctrl+</a:t>
            </a:r>
            <a:r>
              <a:rPr lang="nl-NL" sz="1400" b="1" dirty="0" err="1"/>
              <a:t>I</a:t>
            </a:r>
            <a:r>
              <a:rPr lang="nl-NL" sz="1400" dirty="0"/>
              <a:t>  → </a:t>
            </a:r>
            <a:r>
              <a:rPr lang="nl-NL" sz="1400" dirty="0" err="1"/>
              <a:t>Properties</a:t>
            </a:r>
            <a:endParaRPr lang="nl-NL" sz="1400" dirty="0"/>
          </a:p>
          <a:p>
            <a:r>
              <a:rPr lang="nl-NL" sz="1400" dirty="0" err="1"/>
              <a:t>Ctrl+</a:t>
            </a:r>
            <a:r>
              <a:rPr lang="nl-NL" sz="1400" b="1" dirty="0" err="1"/>
              <a:t>P</a:t>
            </a:r>
            <a:r>
              <a:rPr lang="nl-NL" sz="1400" b="1" dirty="0"/>
              <a:t> </a:t>
            </a:r>
            <a:r>
              <a:rPr lang="nl-NL" sz="1400" dirty="0"/>
              <a:t>→ Print</a:t>
            </a:r>
          </a:p>
          <a:p>
            <a:r>
              <a:rPr lang="nl-NL" sz="1400" dirty="0" err="1"/>
              <a:t>Ctrl+</a:t>
            </a:r>
            <a:r>
              <a:rPr lang="nl-NL" sz="1400" b="1" dirty="0" err="1"/>
              <a:t>T</a:t>
            </a:r>
            <a:r>
              <a:rPr lang="nl-NL" sz="1400" dirty="0"/>
              <a:t> → </a:t>
            </a:r>
            <a:r>
              <a:rPr lang="nl-NL" sz="1400" dirty="0" err="1"/>
              <a:t>Toolboxes</a:t>
            </a:r>
            <a:endParaRPr lang="nl-NL" sz="1400" dirty="0"/>
          </a:p>
        </p:txBody>
      </p:sp>
    </p:spTree>
    <p:extLst>
      <p:ext uri="{BB962C8B-B14F-4D97-AF65-F5344CB8AC3E}">
        <p14:creationId xmlns:p14="http://schemas.microsoft.com/office/powerpoint/2010/main" val="3749496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Handige tools - Details</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954107"/>
          </a:xfrm>
          <a:prstGeom prst="rect">
            <a:avLst/>
          </a:prstGeom>
          <a:noFill/>
        </p:spPr>
        <p:txBody>
          <a:bodyPr wrap="square" rtlCol="0">
            <a:spAutoFit/>
          </a:bodyPr>
          <a:lstStyle/>
          <a:p>
            <a:r>
              <a:rPr lang="nl-NL" sz="1400" dirty="0"/>
              <a:t>Met het scherm ‘Details’ kun je de eigenschappen van allerlei tekening-onderdelen bekijken en aanpassen (zoals ook in </a:t>
            </a:r>
            <a:r>
              <a:rPr lang="nl-NL" sz="1400" dirty="0" err="1"/>
              <a:t>Properties</a:t>
            </a:r>
            <a:r>
              <a:rPr lang="nl-NL" sz="1400" dirty="0"/>
              <a:t> kan), maar je kunt ook de eigenschappen van tekeningonderdelen met elkaar vergelijken.</a:t>
            </a:r>
          </a:p>
          <a:p>
            <a:endParaRPr lang="nl-NL" sz="1400" dirty="0"/>
          </a:p>
          <a:p>
            <a:r>
              <a:rPr lang="nl-NL" sz="1400" dirty="0"/>
              <a:t>Je vindt ‘Details’ onder het uitklapmenu in de rechter </a:t>
            </a:r>
            <a:r>
              <a:rPr lang="nl-NL" sz="1400" dirty="0" err="1"/>
              <a:t>onderhoek</a:t>
            </a:r>
            <a:r>
              <a:rPr lang="nl-NL" sz="1400" dirty="0"/>
              <a:t> van de </a:t>
            </a:r>
            <a:r>
              <a:rPr lang="nl-NL" sz="1400" dirty="0" err="1"/>
              <a:t>Primary</a:t>
            </a:r>
            <a:r>
              <a:rPr lang="nl-NL" sz="1400" dirty="0"/>
              <a:t> </a:t>
            </a:r>
            <a:r>
              <a:rPr lang="nl-NL" sz="1400" dirty="0" err="1"/>
              <a:t>group</a:t>
            </a:r>
            <a:r>
              <a:rPr lang="nl-NL" sz="1400" dirty="0"/>
              <a:t> op de </a:t>
            </a:r>
            <a:r>
              <a:rPr lang="nl-NL" sz="1400" dirty="0" err="1"/>
              <a:t>Hometab</a:t>
            </a:r>
            <a:r>
              <a:rPr lang="nl-NL" sz="1400" dirty="0"/>
              <a:t>:</a:t>
            </a:r>
          </a:p>
        </p:txBody>
      </p:sp>
      <p:pic>
        <p:nvPicPr>
          <p:cNvPr id="4" name="Afbeelding 3">
            <a:extLst>
              <a:ext uri="{FF2B5EF4-FFF2-40B4-BE49-F238E27FC236}">
                <a16:creationId xmlns:a16="http://schemas.microsoft.com/office/drawing/2014/main" id="{09FCCFEA-FFC4-609F-ED76-0A1E6E23B2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975" y="3150968"/>
            <a:ext cx="5712025" cy="2534318"/>
          </a:xfrm>
          <a:prstGeom prst="rect">
            <a:avLst/>
          </a:prstGeom>
        </p:spPr>
      </p:pic>
      <p:pic>
        <p:nvPicPr>
          <p:cNvPr id="6" name="Afbeelding 5">
            <a:extLst>
              <a:ext uri="{FF2B5EF4-FFF2-40B4-BE49-F238E27FC236}">
                <a16:creationId xmlns:a16="http://schemas.microsoft.com/office/drawing/2014/main" id="{5100E48D-EB94-3E33-1C09-4C291ABDD8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9983" y="4493248"/>
            <a:ext cx="5568115" cy="1460909"/>
          </a:xfrm>
          <a:prstGeom prst="rect">
            <a:avLst/>
          </a:prstGeom>
        </p:spPr>
      </p:pic>
      <p:sp>
        <p:nvSpPr>
          <p:cNvPr id="7" name="Tekstvak 6">
            <a:extLst>
              <a:ext uri="{FF2B5EF4-FFF2-40B4-BE49-F238E27FC236}">
                <a16:creationId xmlns:a16="http://schemas.microsoft.com/office/drawing/2014/main" id="{CBA18E04-249B-B13C-5B3A-847F9839F27C}"/>
              </a:ext>
            </a:extLst>
          </p:cNvPr>
          <p:cNvSpPr txBox="1"/>
          <p:nvPr/>
        </p:nvSpPr>
        <p:spPr>
          <a:xfrm>
            <a:off x="6331260" y="3908814"/>
            <a:ext cx="5568115" cy="523220"/>
          </a:xfrm>
          <a:prstGeom prst="rect">
            <a:avLst/>
          </a:prstGeom>
          <a:noFill/>
        </p:spPr>
        <p:txBody>
          <a:bodyPr wrap="square" rtlCol="0">
            <a:spAutoFit/>
          </a:bodyPr>
          <a:lstStyle/>
          <a:p>
            <a:r>
              <a:rPr lang="nl-NL" sz="1400" dirty="0"/>
              <a:t>Hieronder zie je een voorbeeld van de inhoud van het Details-scherm als er een aantal lijnen en </a:t>
            </a:r>
            <a:r>
              <a:rPr lang="nl-NL" sz="1400" dirty="0" err="1"/>
              <a:t>linestrings</a:t>
            </a:r>
            <a:r>
              <a:rPr lang="nl-NL" sz="1400" dirty="0"/>
              <a:t> geselecteerd zijn.</a:t>
            </a:r>
          </a:p>
        </p:txBody>
      </p:sp>
      <p:sp>
        <p:nvSpPr>
          <p:cNvPr id="8" name="Tekstvak 7">
            <a:extLst>
              <a:ext uri="{FF2B5EF4-FFF2-40B4-BE49-F238E27FC236}">
                <a16:creationId xmlns:a16="http://schemas.microsoft.com/office/drawing/2014/main" id="{1FF7336A-3444-0FFD-F62D-546748214DC8}"/>
              </a:ext>
            </a:extLst>
          </p:cNvPr>
          <p:cNvSpPr txBox="1"/>
          <p:nvPr/>
        </p:nvSpPr>
        <p:spPr>
          <a:xfrm>
            <a:off x="974001" y="5954157"/>
            <a:ext cx="5568115" cy="307777"/>
          </a:xfrm>
          <a:prstGeom prst="rect">
            <a:avLst/>
          </a:prstGeom>
          <a:noFill/>
        </p:spPr>
        <p:txBody>
          <a:bodyPr wrap="square" rtlCol="0">
            <a:spAutoFit/>
          </a:bodyPr>
          <a:lstStyle/>
          <a:p>
            <a:r>
              <a:rPr lang="nl-NL" sz="1400" dirty="0"/>
              <a:t>Maar je kunt ook models, </a:t>
            </a:r>
            <a:r>
              <a:rPr lang="nl-NL" sz="1400" dirty="0" err="1"/>
              <a:t>references</a:t>
            </a:r>
            <a:r>
              <a:rPr lang="nl-NL" sz="1400" dirty="0"/>
              <a:t> of tekststijlen met elkaar vergelijken.</a:t>
            </a:r>
          </a:p>
        </p:txBody>
      </p:sp>
    </p:spTree>
    <p:extLst>
      <p:ext uri="{BB962C8B-B14F-4D97-AF65-F5344CB8AC3E}">
        <p14:creationId xmlns:p14="http://schemas.microsoft.com/office/powerpoint/2010/main" val="3596144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Handige tools – Facet curve</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523220"/>
          </a:xfrm>
          <a:prstGeom prst="rect">
            <a:avLst/>
          </a:prstGeom>
          <a:noFill/>
        </p:spPr>
        <p:txBody>
          <a:bodyPr wrap="square" rtlCol="0">
            <a:spAutoFit/>
          </a:bodyPr>
          <a:lstStyle/>
          <a:p>
            <a:r>
              <a:rPr lang="nl-NL" sz="1400" dirty="0"/>
              <a:t>Met de tool ‘Facet curve’ kun je een gebogen vorm (</a:t>
            </a:r>
            <a:r>
              <a:rPr lang="nl-NL" sz="1400" dirty="0" err="1"/>
              <a:t>arc</a:t>
            </a:r>
            <a:r>
              <a:rPr lang="nl-NL" sz="1400" dirty="0"/>
              <a:t> of curve) omzetten naar een </a:t>
            </a:r>
            <a:r>
              <a:rPr lang="nl-NL" sz="1400" dirty="0" err="1"/>
              <a:t>linestring</a:t>
            </a:r>
            <a:r>
              <a:rPr lang="nl-NL" sz="1400" dirty="0"/>
              <a:t> of een complex chain. Je vindt deze tool in tabblad Curve in de </a:t>
            </a:r>
            <a:r>
              <a:rPr lang="nl-NL" sz="1400" dirty="0" err="1"/>
              <a:t>group</a:t>
            </a:r>
            <a:r>
              <a:rPr lang="nl-NL" sz="1400" dirty="0"/>
              <a:t> ‘Curve Utilities’:</a:t>
            </a:r>
          </a:p>
        </p:txBody>
      </p:sp>
      <p:sp>
        <p:nvSpPr>
          <p:cNvPr id="7" name="Tekstvak 6">
            <a:extLst>
              <a:ext uri="{FF2B5EF4-FFF2-40B4-BE49-F238E27FC236}">
                <a16:creationId xmlns:a16="http://schemas.microsoft.com/office/drawing/2014/main" id="{CBA18E04-249B-B13C-5B3A-847F9839F27C}"/>
              </a:ext>
            </a:extLst>
          </p:cNvPr>
          <p:cNvSpPr txBox="1"/>
          <p:nvPr/>
        </p:nvSpPr>
        <p:spPr>
          <a:xfrm>
            <a:off x="974000" y="4267971"/>
            <a:ext cx="2266349" cy="307777"/>
          </a:xfrm>
          <a:prstGeom prst="rect">
            <a:avLst/>
          </a:prstGeom>
          <a:noFill/>
        </p:spPr>
        <p:txBody>
          <a:bodyPr wrap="square" rtlCol="0">
            <a:spAutoFit/>
          </a:bodyPr>
          <a:lstStyle/>
          <a:p>
            <a:r>
              <a:rPr lang="nl-NL" sz="1400" dirty="0"/>
              <a:t>Je hebt verschillende opties:</a:t>
            </a:r>
          </a:p>
        </p:txBody>
      </p:sp>
      <p:pic>
        <p:nvPicPr>
          <p:cNvPr id="5" name="Afbeelding 4">
            <a:extLst>
              <a:ext uri="{FF2B5EF4-FFF2-40B4-BE49-F238E27FC236}">
                <a16:creationId xmlns:a16="http://schemas.microsoft.com/office/drawing/2014/main" id="{7F9C0E7D-3D35-3980-858C-70126210E2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001" y="2686258"/>
            <a:ext cx="7212135" cy="1538202"/>
          </a:xfrm>
          <a:prstGeom prst="rect">
            <a:avLst/>
          </a:prstGeom>
        </p:spPr>
      </p:pic>
      <p:pic>
        <p:nvPicPr>
          <p:cNvPr id="10" name="Afbeelding 9">
            <a:extLst>
              <a:ext uri="{FF2B5EF4-FFF2-40B4-BE49-F238E27FC236}">
                <a16:creationId xmlns:a16="http://schemas.microsoft.com/office/drawing/2014/main" id="{7A5F32CF-A041-DF02-4C62-DB2D3E2BDAA2}"/>
              </a:ext>
            </a:extLst>
          </p:cNvPr>
          <p:cNvPicPr>
            <a:picLocks noChangeAspect="1"/>
          </p:cNvPicPr>
          <p:nvPr/>
        </p:nvPicPr>
        <p:blipFill>
          <a:blip r:embed="rId3"/>
          <a:stretch>
            <a:fillRect/>
          </a:stretch>
        </p:blipFill>
        <p:spPr>
          <a:xfrm>
            <a:off x="1070174" y="4839110"/>
            <a:ext cx="1895035" cy="1080639"/>
          </a:xfrm>
          <a:prstGeom prst="rect">
            <a:avLst/>
          </a:prstGeom>
        </p:spPr>
      </p:pic>
      <p:pic>
        <p:nvPicPr>
          <p:cNvPr id="13" name="Afbeelding 12">
            <a:extLst>
              <a:ext uri="{FF2B5EF4-FFF2-40B4-BE49-F238E27FC236}">
                <a16:creationId xmlns:a16="http://schemas.microsoft.com/office/drawing/2014/main" id="{52636E49-B590-DF96-3A89-44A78DCA6167}"/>
              </a:ext>
            </a:extLst>
          </p:cNvPr>
          <p:cNvPicPr>
            <a:picLocks noChangeAspect="1"/>
          </p:cNvPicPr>
          <p:nvPr/>
        </p:nvPicPr>
        <p:blipFill>
          <a:blip r:embed="rId4"/>
          <a:stretch>
            <a:fillRect/>
          </a:stretch>
        </p:blipFill>
        <p:spPr>
          <a:xfrm>
            <a:off x="3240349" y="4552789"/>
            <a:ext cx="1895035" cy="1362545"/>
          </a:xfrm>
          <a:prstGeom prst="rect">
            <a:avLst/>
          </a:prstGeom>
        </p:spPr>
      </p:pic>
      <p:graphicFrame>
        <p:nvGraphicFramePr>
          <p:cNvPr id="14" name="Tabel 13">
            <a:extLst>
              <a:ext uri="{FF2B5EF4-FFF2-40B4-BE49-F238E27FC236}">
                <a16:creationId xmlns:a16="http://schemas.microsoft.com/office/drawing/2014/main" id="{DCC0C3DC-1D03-7666-6ABD-ED577A4CC829}"/>
              </a:ext>
            </a:extLst>
          </p:cNvPr>
          <p:cNvGraphicFramePr>
            <a:graphicFrameLocks noGrp="1"/>
          </p:cNvGraphicFramePr>
          <p:nvPr>
            <p:extLst>
              <p:ext uri="{D42A27DB-BD31-4B8C-83A1-F6EECF244321}">
                <p14:modId xmlns:p14="http://schemas.microsoft.com/office/powerpoint/2010/main" val="1253004619"/>
              </p:ext>
            </p:extLst>
          </p:nvPr>
        </p:nvGraphicFramePr>
        <p:xfrm>
          <a:off x="5231558" y="4421859"/>
          <a:ext cx="6892188" cy="1509717"/>
        </p:xfrm>
        <a:graphic>
          <a:graphicData uri="http://schemas.openxmlformats.org/drawingml/2006/table">
            <a:tbl>
              <a:tblPr bandRow="1">
                <a:tableStyleId>{2D5ABB26-0587-4C30-8999-92F81FD0307C}</a:tableStyleId>
              </a:tblPr>
              <a:tblGrid>
                <a:gridCol w="1426129">
                  <a:extLst>
                    <a:ext uri="{9D8B030D-6E8A-4147-A177-3AD203B41FA5}">
                      <a16:colId xmlns:a16="http://schemas.microsoft.com/office/drawing/2014/main" val="538835556"/>
                    </a:ext>
                  </a:extLst>
                </a:gridCol>
                <a:gridCol w="5466059">
                  <a:extLst>
                    <a:ext uri="{9D8B030D-6E8A-4147-A177-3AD203B41FA5}">
                      <a16:colId xmlns:a16="http://schemas.microsoft.com/office/drawing/2014/main" val="2714255405"/>
                    </a:ext>
                  </a:extLst>
                </a:gridCol>
              </a:tblGrid>
              <a:tr h="310510">
                <a:tc>
                  <a:txBody>
                    <a:bodyPr/>
                    <a:lstStyle/>
                    <a:p>
                      <a:r>
                        <a:rPr lang="nl-NL" sz="1000" dirty="0" err="1"/>
                        <a:t>Equal</a:t>
                      </a:r>
                      <a:r>
                        <a:rPr lang="nl-NL" sz="1000" dirty="0"/>
                        <a:t> Parameter </a:t>
                      </a:r>
                      <a:r>
                        <a:rPr lang="nl-NL" sz="1000" dirty="0" err="1"/>
                        <a:t>Length</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nl-NL" sz="1000" dirty="0"/>
                        <a:t>de curve wordt verdeeld in een aantal (</a:t>
                      </a:r>
                      <a:r>
                        <a:rPr lang="nl-NL" sz="1000" dirty="0" err="1"/>
                        <a:t>number</a:t>
                      </a:r>
                      <a:r>
                        <a:rPr lang="nl-NL" sz="1000" dirty="0"/>
                        <a:t>) gelijke stukken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969763"/>
                  </a:ext>
                </a:extLst>
              </a:tr>
              <a:tr h="418471">
                <a:tc>
                  <a:txBody>
                    <a:bodyPr/>
                    <a:lstStyle/>
                    <a:p>
                      <a:r>
                        <a:rPr lang="nl-NL" sz="1000" dirty="0"/>
                        <a:t>Max. </a:t>
                      </a:r>
                      <a:r>
                        <a:rPr lang="nl-NL" sz="1000" dirty="0" err="1"/>
                        <a:t>Chord</a:t>
                      </a:r>
                      <a:r>
                        <a:rPr lang="nl-NL" sz="1000" dirty="0"/>
                        <a:t> </a:t>
                      </a:r>
                      <a:r>
                        <a:rPr lang="nl-NL" sz="1000" dirty="0" err="1"/>
                        <a:t>Height</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nl-NL" sz="1000" dirty="0"/>
                        <a:t>De curve wordt opgedeeld in een aantal delen waarvan de </a:t>
                      </a:r>
                      <a:r>
                        <a:rPr lang="nl-NL" sz="1000" dirty="0" err="1"/>
                        <a:t>Chord</a:t>
                      </a:r>
                      <a:r>
                        <a:rPr lang="nl-NL" sz="1000" dirty="0"/>
                        <a:t> </a:t>
                      </a:r>
                      <a:r>
                        <a:rPr lang="nl-NL" sz="1000" dirty="0" err="1"/>
                        <a:t>Height</a:t>
                      </a:r>
                      <a:r>
                        <a:rPr lang="nl-NL" sz="1000" dirty="0"/>
                        <a:t> niet groter mag zijn dan de opgegeven waarde (zie plaatje voor definitie </a:t>
                      </a:r>
                      <a:r>
                        <a:rPr lang="nl-NL" sz="1000" dirty="0" err="1"/>
                        <a:t>Chord</a:t>
                      </a:r>
                      <a:r>
                        <a:rPr lang="nl-NL" sz="1000" dirty="0"/>
                        <a:t> </a:t>
                      </a:r>
                      <a:r>
                        <a:rPr lang="nl-NL" sz="1000" dirty="0" err="1"/>
                        <a:t>height</a:t>
                      </a:r>
                      <a:r>
                        <a:rPr lang="nl-NL" sz="1000" dirty="0"/>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5210774"/>
                  </a:ext>
                </a:extLst>
              </a:tr>
              <a:tr h="285226">
                <a:tc>
                  <a:txBody>
                    <a:bodyPr/>
                    <a:lstStyle/>
                    <a:p>
                      <a:r>
                        <a:rPr lang="nl-NL" sz="1000" dirty="0" err="1"/>
                        <a:t>Fixed</a:t>
                      </a:r>
                      <a:r>
                        <a:rPr lang="nl-NL" sz="1000" dirty="0"/>
                        <a:t> </a:t>
                      </a:r>
                      <a:r>
                        <a:rPr lang="nl-NL" sz="1000" dirty="0" err="1"/>
                        <a:t>Chord</a:t>
                      </a:r>
                      <a:r>
                        <a:rPr lang="nl-NL" sz="1000" dirty="0"/>
                        <a:t> </a:t>
                      </a:r>
                      <a:r>
                        <a:rPr lang="nl-NL" sz="1000" dirty="0" err="1"/>
                        <a:t>Length</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nl-NL" sz="1000" dirty="0"/>
                        <a:t>De curve wordt opgedeeld in een aantal (</a:t>
                      </a:r>
                      <a:r>
                        <a:rPr lang="nl-NL" sz="1000" dirty="0" err="1"/>
                        <a:t>number</a:t>
                      </a:r>
                      <a:r>
                        <a:rPr lang="nl-NL" sz="1000" dirty="0"/>
                        <a:t>) elementen met een opgegeven koorde (</a:t>
                      </a:r>
                      <a:r>
                        <a:rPr lang="nl-NL" sz="1000" dirty="0" err="1"/>
                        <a:t>Chord</a:t>
                      </a:r>
                      <a:r>
                        <a:rPr lang="nl-NL" sz="1000" dirty="0"/>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9129644"/>
                  </a:ext>
                </a:extLst>
              </a:tr>
              <a:tr h="251670">
                <a:tc>
                  <a:txBody>
                    <a:bodyPr/>
                    <a:lstStyle/>
                    <a:p>
                      <a:r>
                        <a:rPr lang="nl-NL" sz="1000" dirty="0" err="1"/>
                        <a:t>Equal</a:t>
                      </a:r>
                      <a:r>
                        <a:rPr lang="nl-NL" sz="1000" dirty="0"/>
                        <a:t> </a:t>
                      </a:r>
                      <a:r>
                        <a:rPr lang="nl-NL" sz="1000" dirty="0" err="1"/>
                        <a:t>Chord</a:t>
                      </a:r>
                      <a:r>
                        <a:rPr lang="nl-NL" sz="1000" dirty="0"/>
                        <a:t> </a:t>
                      </a:r>
                      <a:r>
                        <a:rPr lang="nl-NL" sz="1000" dirty="0" err="1"/>
                        <a:t>Length</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t>De curve wordt opgedeeld in een aantal (</a:t>
                      </a:r>
                      <a:r>
                        <a:rPr lang="nl-NL" sz="1000" dirty="0" err="1"/>
                        <a:t>number</a:t>
                      </a:r>
                      <a:r>
                        <a:rPr lang="nl-NL" sz="1000" dirty="0"/>
                        <a:t>) elementen met een gelijke koorde-lengte (</a:t>
                      </a:r>
                      <a:r>
                        <a:rPr lang="nl-NL" sz="1000" dirty="0" err="1"/>
                        <a:t>Chord</a:t>
                      </a:r>
                      <a:r>
                        <a:rPr lang="nl-NL" sz="1000" dirty="0"/>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9846722"/>
                  </a:ext>
                </a:extLst>
              </a:tr>
              <a:tr h="229306">
                <a:tc>
                  <a:txBody>
                    <a:bodyPr/>
                    <a:lstStyle/>
                    <a:p>
                      <a:r>
                        <a:rPr lang="nl-NL" sz="1000" dirty="0" err="1"/>
                        <a:t>Equal</a:t>
                      </a:r>
                      <a:r>
                        <a:rPr lang="nl-NL" sz="1000" dirty="0"/>
                        <a:t> </a:t>
                      </a:r>
                      <a:r>
                        <a:rPr lang="nl-NL" sz="1000" dirty="0" err="1"/>
                        <a:t>Arc</a:t>
                      </a:r>
                      <a:r>
                        <a:rPr lang="nl-NL" sz="1000" dirty="0"/>
                        <a:t> </a:t>
                      </a:r>
                      <a:r>
                        <a:rPr lang="nl-NL" sz="1000" dirty="0" err="1"/>
                        <a:t>Length</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nl-NL" sz="1000" dirty="0"/>
                        <a:t>De curve wordt opgedeeld in een aantal bogen met gelijke lengte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1972743"/>
                  </a:ext>
                </a:extLst>
              </a:tr>
            </a:tbl>
          </a:graphicData>
        </a:graphic>
      </p:graphicFrame>
    </p:spTree>
    <p:extLst>
      <p:ext uri="{BB962C8B-B14F-4D97-AF65-F5344CB8AC3E}">
        <p14:creationId xmlns:p14="http://schemas.microsoft.com/office/powerpoint/2010/main" val="1822979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Handige tools – Facet curve (2)</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523220"/>
          </a:xfrm>
          <a:prstGeom prst="rect">
            <a:avLst/>
          </a:prstGeom>
          <a:noFill/>
        </p:spPr>
        <p:txBody>
          <a:bodyPr wrap="square" rtlCol="0">
            <a:spAutoFit/>
          </a:bodyPr>
          <a:lstStyle/>
          <a:p>
            <a:r>
              <a:rPr lang="nl-NL" sz="1400" dirty="0"/>
              <a:t>Met de tool ‘Facet curve’ kun je een gebogen vorm (</a:t>
            </a:r>
            <a:r>
              <a:rPr lang="nl-NL" sz="1400" dirty="0" err="1"/>
              <a:t>arc</a:t>
            </a:r>
            <a:r>
              <a:rPr lang="nl-NL" sz="1400" dirty="0"/>
              <a:t> of curve) omzetten naar een </a:t>
            </a:r>
            <a:r>
              <a:rPr lang="nl-NL" sz="1400" dirty="0" err="1"/>
              <a:t>linestring</a:t>
            </a:r>
            <a:r>
              <a:rPr lang="nl-NL" sz="1400" dirty="0"/>
              <a:t>, lijnen of bogen. Je vindt deze tool in tabblad Curve in de </a:t>
            </a:r>
            <a:r>
              <a:rPr lang="nl-NL" sz="1400" dirty="0" err="1"/>
              <a:t>group</a:t>
            </a:r>
            <a:r>
              <a:rPr lang="nl-NL" sz="1400" dirty="0"/>
              <a:t> ‘Curve Utilities’:</a:t>
            </a:r>
          </a:p>
        </p:txBody>
      </p:sp>
      <p:sp>
        <p:nvSpPr>
          <p:cNvPr id="7" name="Tekstvak 6">
            <a:extLst>
              <a:ext uri="{FF2B5EF4-FFF2-40B4-BE49-F238E27FC236}">
                <a16:creationId xmlns:a16="http://schemas.microsoft.com/office/drawing/2014/main" id="{CBA18E04-249B-B13C-5B3A-847F9839F27C}"/>
              </a:ext>
            </a:extLst>
          </p:cNvPr>
          <p:cNvSpPr txBox="1"/>
          <p:nvPr/>
        </p:nvSpPr>
        <p:spPr>
          <a:xfrm>
            <a:off x="974000" y="4267971"/>
            <a:ext cx="2266349" cy="307777"/>
          </a:xfrm>
          <a:prstGeom prst="rect">
            <a:avLst/>
          </a:prstGeom>
          <a:noFill/>
        </p:spPr>
        <p:txBody>
          <a:bodyPr wrap="square" rtlCol="0">
            <a:spAutoFit/>
          </a:bodyPr>
          <a:lstStyle/>
          <a:p>
            <a:r>
              <a:rPr lang="nl-NL" sz="1400" dirty="0"/>
              <a:t>Je hebt verschillende opties:</a:t>
            </a:r>
          </a:p>
        </p:txBody>
      </p:sp>
      <p:pic>
        <p:nvPicPr>
          <p:cNvPr id="5" name="Afbeelding 4">
            <a:extLst>
              <a:ext uri="{FF2B5EF4-FFF2-40B4-BE49-F238E27FC236}">
                <a16:creationId xmlns:a16="http://schemas.microsoft.com/office/drawing/2014/main" id="{7F9C0E7D-3D35-3980-858C-70126210E2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001" y="2686258"/>
            <a:ext cx="7212135" cy="1538202"/>
          </a:xfrm>
          <a:prstGeom prst="rect">
            <a:avLst/>
          </a:prstGeom>
        </p:spPr>
      </p:pic>
      <p:pic>
        <p:nvPicPr>
          <p:cNvPr id="10" name="Afbeelding 9">
            <a:extLst>
              <a:ext uri="{FF2B5EF4-FFF2-40B4-BE49-F238E27FC236}">
                <a16:creationId xmlns:a16="http://schemas.microsoft.com/office/drawing/2014/main" id="{7A5F32CF-A041-DF02-4C62-DB2D3E2BDAA2}"/>
              </a:ext>
            </a:extLst>
          </p:cNvPr>
          <p:cNvPicPr>
            <a:picLocks noChangeAspect="1"/>
          </p:cNvPicPr>
          <p:nvPr/>
        </p:nvPicPr>
        <p:blipFill>
          <a:blip r:embed="rId3"/>
          <a:stretch>
            <a:fillRect/>
          </a:stretch>
        </p:blipFill>
        <p:spPr>
          <a:xfrm>
            <a:off x="1070174" y="4839110"/>
            <a:ext cx="1895035" cy="1080639"/>
          </a:xfrm>
          <a:prstGeom prst="rect">
            <a:avLst/>
          </a:prstGeom>
        </p:spPr>
      </p:pic>
      <p:pic>
        <p:nvPicPr>
          <p:cNvPr id="13" name="Afbeelding 12">
            <a:extLst>
              <a:ext uri="{FF2B5EF4-FFF2-40B4-BE49-F238E27FC236}">
                <a16:creationId xmlns:a16="http://schemas.microsoft.com/office/drawing/2014/main" id="{52636E49-B590-DF96-3A89-44A78DCA6167}"/>
              </a:ext>
            </a:extLst>
          </p:cNvPr>
          <p:cNvPicPr>
            <a:picLocks noChangeAspect="1"/>
          </p:cNvPicPr>
          <p:nvPr/>
        </p:nvPicPr>
        <p:blipFill>
          <a:blip r:embed="rId4"/>
          <a:stretch>
            <a:fillRect/>
          </a:stretch>
        </p:blipFill>
        <p:spPr>
          <a:xfrm>
            <a:off x="3240349" y="4552789"/>
            <a:ext cx="1895035" cy="1362545"/>
          </a:xfrm>
          <a:prstGeom prst="rect">
            <a:avLst/>
          </a:prstGeom>
        </p:spPr>
      </p:pic>
      <p:graphicFrame>
        <p:nvGraphicFramePr>
          <p:cNvPr id="14" name="Tabel 13">
            <a:extLst>
              <a:ext uri="{FF2B5EF4-FFF2-40B4-BE49-F238E27FC236}">
                <a16:creationId xmlns:a16="http://schemas.microsoft.com/office/drawing/2014/main" id="{DCC0C3DC-1D03-7666-6ABD-ED577A4CC829}"/>
              </a:ext>
            </a:extLst>
          </p:cNvPr>
          <p:cNvGraphicFramePr>
            <a:graphicFrameLocks noGrp="1"/>
          </p:cNvGraphicFramePr>
          <p:nvPr/>
        </p:nvGraphicFramePr>
        <p:xfrm>
          <a:off x="5231558" y="4421859"/>
          <a:ext cx="6892188" cy="1509717"/>
        </p:xfrm>
        <a:graphic>
          <a:graphicData uri="http://schemas.openxmlformats.org/drawingml/2006/table">
            <a:tbl>
              <a:tblPr bandRow="1">
                <a:tableStyleId>{2D5ABB26-0587-4C30-8999-92F81FD0307C}</a:tableStyleId>
              </a:tblPr>
              <a:tblGrid>
                <a:gridCol w="1426129">
                  <a:extLst>
                    <a:ext uri="{9D8B030D-6E8A-4147-A177-3AD203B41FA5}">
                      <a16:colId xmlns:a16="http://schemas.microsoft.com/office/drawing/2014/main" val="538835556"/>
                    </a:ext>
                  </a:extLst>
                </a:gridCol>
                <a:gridCol w="5466059">
                  <a:extLst>
                    <a:ext uri="{9D8B030D-6E8A-4147-A177-3AD203B41FA5}">
                      <a16:colId xmlns:a16="http://schemas.microsoft.com/office/drawing/2014/main" val="2714255405"/>
                    </a:ext>
                  </a:extLst>
                </a:gridCol>
              </a:tblGrid>
              <a:tr h="310510">
                <a:tc>
                  <a:txBody>
                    <a:bodyPr/>
                    <a:lstStyle/>
                    <a:p>
                      <a:r>
                        <a:rPr lang="nl-NL" sz="1000" dirty="0" err="1"/>
                        <a:t>Equal</a:t>
                      </a:r>
                      <a:r>
                        <a:rPr lang="nl-NL" sz="1000" dirty="0"/>
                        <a:t> Parameter </a:t>
                      </a:r>
                      <a:r>
                        <a:rPr lang="nl-NL" sz="1000" dirty="0" err="1"/>
                        <a:t>Length</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nl-NL" sz="1000" dirty="0"/>
                        <a:t>de curve wordt verdeeld in een aantal (</a:t>
                      </a:r>
                      <a:r>
                        <a:rPr lang="nl-NL" sz="1000" dirty="0" err="1"/>
                        <a:t>number</a:t>
                      </a:r>
                      <a:r>
                        <a:rPr lang="nl-NL" sz="1000" dirty="0"/>
                        <a:t>) gelijke stukken</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969763"/>
                  </a:ext>
                </a:extLst>
              </a:tr>
              <a:tr h="418471">
                <a:tc>
                  <a:txBody>
                    <a:bodyPr/>
                    <a:lstStyle/>
                    <a:p>
                      <a:r>
                        <a:rPr lang="nl-NL" sz="1000" dirty="0"/>
                        <a:t>Max. </a:t>
                      </a:r>
                      <a:r>
                        <a:rPr lang="nl-NL" sz="1000" dirty="0" err="1"/>
                        <a:t>Chord</a:t>
                      </a:r>
                      <a:r>
                        <a:rPr lang="nl-NL" sz="1000" dirty="0"/>
                        <a:t> </a:t>
                      </a:r>
                      <a:r>
                        <a:rPr lang="nl-NL" sz="1000" dirty="0" err="1"/>
                        <a:t>Height</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nl-NL" sz="1000" dirty="0"/>
                        <a:t>De curve wordt opgedeeld in een aantal delen waarvan de </a:t>
                      </a:r>
                      <a:r>
                        <a:rPr lang="nl-NL" sz="1000" dirty="0" err="1"/>
                        <a:t>Chord</a:t>
                      </a:r>
                      <a:r>
                        <a:rPr lang="nl-NL" sz="1000" dirty="0"/>
                        <a:t> </a:t>
                      </a:r>
                      <a:r>
                        <a:rPr lang="nl-NL" sz="1000" dirty="0" err="1"/>
                        <a:t>Height</a:t>
                      </a:r>
                      <a:r>
                        <a:rPr lang="nl-NL" sz="1000" dirty="0"/>
                        <a:t> niet groter mag zijn dan de opgegeven waarde (zie plaatje voor definitie </a:t>
                      </a:r>
                      <a:r>
                        <a:rPr lang="nl-NL" sz="1000" dirty="0" err="1"/>
                        <a:t>Chord</a:t>
                      </a:r>
                      <a:r>
                        <a:rPr lang="nl-NL" sz="1000" dirty="0"/>
                        <a:t> </a:t>
                      </a:r>
                      <a:r>
                        <a:rPr lang="nl-NL" sz="1000" dirty="0" err="1"/>
                        <a:t>height</a:t>
                      </a:r>
                      <a:r>
                        <a:rPr lang="nl-NL" sz="1000" dirty="0"/>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5210774"/>
                  </a:ext>
                </a:extLst>
              </a:tr>
              <a:tr h="285226">
                <a:tc>
                  <a:txBody>
                    <a:bodyPr/>
                    <a:lstStyle/>
                    <a:p>
                      <a:r>
                        <a:rPr lang="nl-NL" sz="1000" dirty="0" err="1"/>
                        <a:t>Fixed</a:t>
                      </a:r>
                      <a:r>
                        <a:rPr lang="nl-NL" sz="1000" dirty="0"/>
                        <a:t> </a:t>
                      </a:r>
                      <a:r>
                        <a:rPr lang="nl-NL" sz="1000" dirty="0" err="1"/>
                        <a:t>Chord</a:t>
                      </a:r>
                      <a:r>
                        <a:rPr lang="nl-NL" sz="1000" dirty="0"/>
                        <a:t> </a:t>
                      </a:r>
                      <a:r>
                        <a:rPr lang="nl-NL" sz="1000" dirty="0" err="1"/>
                        <a:t>Length</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nl-NL" sz="1000" dirty="0"/>
                        <a:t>De curve wordt opgedeeld in een aantal (</a:t>
                      </a:r>
                      <a:r>
                        <a:rPr lang="nl-NL" sz="1000" dirty="0" err="1"/>
                        <a:t>number</a:t>
                      </a:r>
                      <a:r>
                        <a:rPr lang="nl-NL" sz="1000" dirty="0"/>
                        <a:t>) elementen met een opgegeven koorde (</a:t>
                      </a:r>
                      <a:r>
                        <a:rPr lang="nl-NL" sz="1000" dirty="0" err="1"/>
                        <a:t>Chord</a:t>
                      </a:r>
                      <a:r>
                        <a:rPr lang="nl-NL" sz="1000" dirty="0"/>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9129644"/>
                  </a:ext>
                </a:extLst>
              </a:tr>
              <a:tr h="251670">
                <a:tc>
                  <a:txBody>
                    <a:bodyPr/>
                    <a:lstStyle/>
                    <a:p>
                      <a:r>
                        <a:rPr lang="nl-NL" sz="1000" dirty="0" err="1"/>
                        <a:t>Equal</a:t>
                      </a:r>
                      <a:r>
                        <a:rPr lang="nl-NL" sz="1000" dirty="0"/>
                        <a:t> </a:t>
                      </a:r>
                      <a:r>
                        <a:rPr lang="nl-NL" sz="1000" dirty="0" err="1"/>
                        <a:t>Chord</a:t>
                      </a:r>
                      <a:r>
                        <a:rPr lang="nl-NL" sz="1000" dirty="0"/>
                        <a:t> </a:t>
                      </a:r>
                      <a:r>
                        <a:rPr lang="nl-NL" sz="1000" dirty="0" err="1"/>
                        <a:t>Length</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000" dirty="0"/>
                        <a:t>De curve wordt opgedeeld in een aantal (</a:t>
                      </a:r>
                      <a:r>
                        <a:rPr lang="nl-NL" sz="1000" dirty="0" err="1"/>
                        <a:t>number</a:t>
                      </a:r>
                      <a:r>
                        <a:rPr lang="nl-NL" sz="1000" dirty="0"/>
                        <a:t>) elementen met een gelijke koorde-lengte (</a:t>
                      </a:r>
                      <a:r>
                        <a:rPr lang="nl-NL" sz="1000" dirty="0" err="1"/>
                        <a:t>Chord</a:t>
                      </a:r>
                      <a:r>
                        <a:rPr lang="nl-NL" sz="1000" dirty="0"/>
                        <a:t>)</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9846722"/>
                  </a:ext>
                </a:extLst>
              </a:tr>
              <a:tr h="229306">
                <a:tc>
                  <a:txBody>
                    <a:bodyPr/>
                    <a:lstStyle/>
                    <a:p>
                      <a:r>
                        <a:rPr lang="nl-NL" sz="1000" dirty="0" err="1"/>
                        <a:t>Equal</a:t>
                      </a:r>
                      <a:r>
                        <a:rPr lang="nl-NL" sz="1000" dirty="0"/>
                        <a:t> </a:t>
                      </a:r>
                      <a:r>
                        <a:rPr lang="nl-NL" sz="1000" dirty="0" err="1"/>
                        <a:t>Arc</a:t>
                      </a:r>
                      <a:r>
                        <a:rPr lang="nl-NL" sz="1000" dirty="0"/>
                        <a:t> </a:t>
                      </a:r>
                      <a:r>
                        <a:rPr lang="nl-NL" sz="1000" dirty="0" err="1"/>
                        <a:t>Length</a:t>
                      </a:r>
                      <a:endParaRPr lang="nl-NL" sz="1000" dirty="0"/>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tc>
                  <a:txBody>
                    <a:bodyPr/>
                    <a:lstStyle/>
                    <a:p>
                      <a:r>
                        <a:rPr lang="nl-NL" sz="1000" dirty="0"/>
                        <a:t>De curve wordt opgedeeld in een aantal bogen met gelijke lengte</a:t>
                      </a: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1972743"/>
                  </a:ext>
                </a:extLst>
              </a:tr>
            </a:tbl>
          </a:graphicData>
        </a:graphic>
      </p:graphicFrame>
      <p:pic>
        <p:nvPicPr>
          <p:cNvPr id="4" name="Afbeelding 3">
            <a:extLst>
              <a:ext uri="{FF2B5EF4-FFF2-40B4-BE49-F238E27FC236}">
                <a16:creationId xmlns:a16="http://schemas.microsoft.com/office/drawing/2014/main" id="{AA7556C0-91C1-AD20-0D8D-E0F9EA248D9E}"/>
              </a:ext>
            </a:extLst>
          </p:cNvPr>
          <p:cNvPicPr>
            <a:picLocks noChangeAspect="1"/>
          </p:cNvPicPr>
          <p:nvPr/>
        </p:nvPicPr>
        <p:blipFill>
          <a:blip r:embed="rId5"/>
          <a:stretch>
            <a:fillRect/>
          </a:stretch>
        </p:blipFill>
        <p:spPr>
          <a:xfrm>
            <a:off x="7951523" y="2528312"/>
            <a:ext cx="4138344" cy="1271901"/>
          </a:xfrm>
          <a:prstGeom prst="rect">
            <a:avLst/>
          </a:prstGeom>
        </p:spPr>
      </p:pic>
      <p:sp>
        <p:nvSpPr>
          <p:cNvPr id="6" name="Tekstvak 5">
            <a:extLst>
              <a:ext uri="{FF2B5EF4-FFF2-40B4-BE49-F238E27FC236}">
                <a16:creationId xmlns:a16="http://schemas.microsoft.com/office/drawing/2014/main" id="{AA0CA72E-3914-076B-3A2B-E9F905163016}"/>
              </a:ext>
            </a:extLst>
          </p:cNvPr>
          <p:cNvSpPr txBox="1"/>
          <p:nvPr/>
        </p:nvSpPr>
        <p:spPr>
          <a:xfrm>
            <a:off x="1022087" y="6058997"/>
            <a:ext cx="10618346" cy="369332"/>
          </a:xfrm>
          <a:prstGeom prst="rect">
            <a:avLst/>
          </a:prstGeom>
          <a:noFill/>
        </p:spPr>
        <p:txBody>
          <a:bodyPr wrap="square" rtlCol="0">
            <a:spAutoFit/>
          </a:bodyPr>
          <a:lstStyle/>
          <a:p>
            <a:r>
              <a:rPr lang="nl-NL" sz="1400" dirty="0"/>
              <a:t>De curve kan omgezet worden naar een </a:t>
            </a:r>
            <a:r>
              <a:rPr lang="nl-NL" sz="1400" dirty="0" err="1"/>
              <a:t>linestring</a:t>
            </a:r>
            <a:r>
              <a:rPr lang="nl-NL" sz="1400" dirty="0"/>
              <a:t>, lijnen, een stream curve, bogen of punten.</a:t>
            </a:r>
            <a:r>
              <a:rPr lang="nl-NL" dirty="0"/>
              <a:t> </a:t>
            </a:r>
          </a:p>
        </p:txBody>
      </p:sp>
    </p:spTree>
    <p:extLst>
      <p:ext uri="{BB962C8B-B14F-4D97-AF65-F5344CB8AC3E}">
        <p14:creationId xmlns:p14="http://schemas.microsoft.com/office/powerpoint/2010/main" val="1421630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2"/>
            <a:ext cx="10515600" cy="1325563"/>
          </a:xfrm>
        </p:spPr>
        <p:txBody>
          <a:bodyPr/>
          <a:lstStyle/>
          <a:p>
            <a:r>
              <a:rPr lang="nl-NL" b="1" dirty="0"/>
              <a:t>Bonte verzameling tips en handigheidjes</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38200" y="2586971"/>
            <a:ext cx="10515600" cy="3589991"/>
          </a:xfrm>
        </p:spPr>
        <p:txBody>
          <a:bodyPr/>
          <a:lstStyle/>
          <a:p>
            <a:r>
              <a:rPr lang="nl-NL" dirty="0"/>
              <a:t>Verschillende handige instellingen</a:t>
            </a:r>
          </a:p>
          <a:p>
            <a:pPr lvl="1"/>
            <a:r>
              <a:rPr lang="nl-NL" dirty="0" err="1"/>
              <a:t>Preferences</a:t>
            </a:r>
            <a:endParaRPr lang="nl-NL" dirty="0"/>
          </a:p>
          <a:p>
            <a:pPr lvl="1"/>
            <a:r>
              <a:rPr lang="nl-NL" dirty="0" err="1"/>
              <a:t>Configuration</a:t>
            </a:r>
            <a:r>
              <a:rPr lang="nl-NL" dirty="0"/>
              <a:t> variables</a:t>
            </a:r>
          </a:p>
          <a:p>
            <a:r>
              <a:rPr lang="nl-NL" dirty="0"/>
              <a:t>Allerlei </a:t>
            </a:r>
            <a:r>
              <a:rPr lang="nl-NL" dirty="0" err="1"/>
              <a:t>toetscombinaties</a:t>
            </a:r>
            <a:r>
              <a:rPr lang="nl-NL" dirty="0"/>
              <a:t> met verrassende resultaten</a:t>
            </a:r>
          </a:p>
          <a:p>
            <a:r>
              <a:rPr lang="nl-NL" dirty="0"/>
              <a:t>En wat er dan verder nog overblijft</a:t>
            </a:r>
          </a:p>
        </p:txBody>
      </p:sp>
    </p:spTree>
    <p:extLst>
      <p:ext uri="{BB962C8B-B14F-4D97-AF65-F5344CB8AC3E}">
        <p14:creationId xmlns:p14="http://schemas.microsoft.com/office/powerpoint/2010/main" val="3084372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Handige tools – </a:t>
            </a:r>
            <a:r>
              <a:rPr lang="nl-NL" sz="4000" b="1" dirty="0" err="1"/>
              <a:t>Text</a:t>
            </a:r>
            <a:r>
              <a:rPr lang="nl-NL" sz="4000" b="1" dirty="0"/>
              <a:t> </a:t>
            </a:r>
            <a:r>
              <a:rPr lang="nl-NL" sz="4000" b="1" dirty="0" err="1"/>
              <a:t>Symbols</a:t>
            </a:r>
            <a:endParaRPr lang="nl-NL" sz="4000" b="1" dirty="0"/>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738664"/>
          </a:xfrm>
          <a:prstGeom prst="rect">
            <a:avLst/>
          </a:prstGeom>
          <a:noFill/>
        </p:spPr>
        <p:txBody>
          <a:bodyPr wrap="square" rtlCol="0">
            <a:spAutoFit/>
          </a:bodyPr>
          <a:lstStyle/>
          <a:p>
            <a:r>
              <a:rPr lang="nl-NL" sz="1400" dirty="0"/>
              <a:t>Als je symbolen wil plaatsen in een tekst dan kun je natuurlijk de bijbehorende Alt-code opzoeken, maar er zit ook een mogelijkheid om op een andere manier symbolen in je tekst te plaatsen.</a:t>
            </a:r>
          </a:p>
          <a:p>
            <a:r>
              <a:rPr lang="nl-NL" sz="1400" dirty="0"/>
              <a:t>Je vindt die in de </a:t>
            </a:r>
            <a:r>
              <a:rPr lang="nl-NL" sz="1400" dirty="0" err="1"/>
              <a:t>Text</a:t>
            </a:r>
            <a:r>
              <a:rPr lang="nl-NL" sz="1400" dirty="0"/>
              <a:t> Editor:</a:t>
            </a:r>
          </a:p>
        </p:txBody>
      </p:sp>
      <p:pic>
        <p:nvPicPr>
          <p:cNvPr id="12" name="Afbeelding 11">
            <a:extLst>
              <a:ext uri="{FF2B5EF4-FFF2-40B4-BE49-F238E27FC236}">
                <a16:creationId xmlns:a16="http://schemas.microsoft.com/office/drawing/2014/main" id="{6550380D-7CEB-F921-F9CB-DF04834A0CB6}"/>
              </a:ext>
            </a:extLst>
          </p:cNvPr>
          <p:cNvPicPr>
            <a:picLocks noChangeAspect="1"/>
          </p:cNvPicPr>
          <p:nvPr/>
        </p:nvPicPr>
        <p:blipFill>
          <a:blip r:embed="rId2"/>
          <a:stretch>
            <a:fillRect/>
          </a:stretch>
        </p:blipFill>
        <p:spPr>
          <a:xfrm>
            <a:off x="974001" y="2974676"/>
            <a:ext cx="8275074" cy="827507"/>
          </a:xfrm>
          <a:prstGeom prst="rect">
            <a:avLst/>
          </a:prstGeom>
        </p:spPr>
      </p:pic>
      <p:sp>
        <p:nvSpPr>
          <p:cNvPr id="15" name="Tekstvak 14">
            <a:extLst>
              <a:ext uri="{FF2B5EF4-FFF2-40B4-BE49-F238E27FC236}">
                <a16:creationId xmlns:a16="http://schemas.microsoft.com/office/drawing/2014/main" id="{41E88D8D-4C7F-B787-08A7-9F3C8A7F15D2}"/>
              </a:ext>
            </a:extLst>
          </p:cNvPr>
          <p:cNvSpPr txBox="1"/>
          <p:nvPr/>
        </p:nvSpPr>
        <p:spPr>
          <a:xfrm>
            <a:off x="1040235" y="3956299"/>
            <a:ext cx="4982018" cy="2893100"/>
          </a:xfrm>
          <a:prstGeom prst="rect">
            <a:avLst/>
          </a:prstGeom>
          <a:noFill/>
        </p:spPr>
        <p:txBody>
          <a:bodyPr wrap="square" rtlCol="0">
            <a:spAutoFit/>
          </a:bodyPr>
          <a:lstStyle/>
          <a:p>
            <a:r>
              <a:rPr lang="nl-NL" sz="1400" dirty="0"/>
              <a:t>Als je klikt op het pijltje naast het S-icoon in de ‘</a:t>
            </a:r>
            <a:r>
              <a:rPr lang="nl-NL" sz="1400" dirty="0" err="1"/>
              <a:t>text</a:t>
            </a:r>
            <a:r>
              <a:rPr lang="nl-NL" sz="1400" dirty="0"/>
              <a:t> editor’ klapt er een scherm uit. In dit scherm zie je 2 tabbladen. In het eerste tabblad ‘</a:t>
            </a:r>
            <a:r>
              <a:rPr lang="nl-NL" sz="1400" dirty="0" err="1"/>
              <a:t>Favorite</a:t>
            </a:r>
            <a:r>
              <a:rPr lang="nl-NL" sz="1400" dirty="0"/>
              <a:t> </a:t>
            </a:r>
            <a:r>
              <a:rPr lang="nl-NL" sz="1400" dirty="0" err="1"/>
              <a:t>Symbols</a:t>
            </a:r>
            <a:r>
              <a:rPr lang="nl-NL" sz="1400" dirty="0"/>
              <a:t>’ zie je 3 symbolen (Plus/Minus, Diameter en </a:t>
            </a:r>
            <a:r>
              <a:rPr lang="nl-NL" sz="1400" dirty="0" err="1"/>
              <a:t>Degree</a:t>
            </a:r>
            <a:r>
              <a:rPr lang="nl-NL" sz="1400" dirty="0"/>
              <a:t>). In tabblad ‘</a:t>
            </a:r>
            <a:r>
              <a:rPr lang="nl-NL" sz="1400" dirty="0" err="1"/>
              <a:t>All</a:t>
            </a:r>
            <a:r>
              <a:rPr lang="nl-NL" sz="1400" dirty="0"/>
              <a:t> </a:t>
            </a:r>
            <a:r>
              <a:rPr lang="nl-NL" sz="1400" dirty="0" err="1"/>
              <a:t>Symbols</a:t>
            </a:r>
            <a:r>
              <a:rPr lang="nl-NL" sz="1400" dirty="0"/>
              <a:t>’ zie je alle karakters van font </a:t>
            </a:r>
            <a:r>
              <a:rPr lang="nl-NL" sz="1400" dirty="0" err="1"/>
              <a:t>Arial</a:t>
            </a:r>
            <a:r>
              <a:rPr lang="nl-NL" sz="1400" dirty="0"/>
              <a:t>. </a:t>
            </a:r>
          </a:p>
          <a:p>
            <a:endParaRPr lang="nl-NL" sz="1400" dirty="0"/>
          </a:p>
          <a:p>
            <a:r>
              <a:rPr lang="nl-NL" sz="1400" dirty="0"/>
              <a:t>Je kunt je eigen symbolen toevoegen door die op te zoeken in het 2</a:t>
            </a:r>
            <a:r>
              <a:rPr lang="nl-NL" sz="1400" baseline="30000" dirty="0"/>
              <a:t>e</a:t>
            </a:r>
            <a:r>
              <a:rPr lang="nl-NL" sz="1400" dirty="0"/>
              <a:t> tabblad en op het symbool te klikken met je rechter muisknop en dan op ‘</a:t>
            </a:r>
            <a:r>
              <a:rPr lang="nl-NL" sz="1400" dirty="0" err="1"/>
              <a:t>Add</a:t>
            </a:r>
            <a:r>
              <a:rPr lang="nl-NL" sz="1400" dirty="0"/>
              <a:t> </a:t>
            </a:r>
            <a:r>
              <a:rPr lang="nl-NL" sz="1400" dirty="0" err="1"/>
              <a:t>to</a:t>
            </a:r>
            <a:r>
              <a:rPr lang="nl-NL" sz="1400" dirty="0"/>
              <a:t> </a:t>
            </a:r>
            <a:r>
              <a:rPr lang="nl-NL" sz="1400" dirty="0" err="1"/>
              <a:t>Favorites</a:t>
            </a:r>
            <a:r>
              <a:rPr lang="nl-NL" sz="1400" dirty="0"/>
              <a:t>’ te klikken. Je mag het symbool zelf een naam geven. Bij deze symbolen kun je gebruik maken van alle Windows-fonts (dus ook </a:t>
            </a:r>
            <a:r>
              <a:rPr lang="nl-NL" sz="1400" dirty="0" err="1"/>
              <a:t>webdings</a:t>
            </a:r>
            <a:r>
              <a:rPr lang="nl-NL" sz="1400" dirty="0"/>
              <a:t> etc.) Deze eigen symbolen worden bij je eigen instellingen opgeslagen en zijn daarna in al je tekeningen beschikbaar.</a:t>
            </a:r>
          </a:p>
        </p:txBody>
      </p:sp>
      <p:pic>
        <p:nvPicPr>
          <p:cNvPr id="17" name="Afbeelding 16">
            <a:extLst>
              <a:ext uri="{FF2B5EF4-FFF2-40B4-BE49-F238E27FC236}">
                <a16:creationId xmlns:a16="http://schemas.microsoft.com/office/drawing/2014/main" id="{58CD2EE3-D1D7-5E47-69B3-FB5C705D5E1E}"/>
              </a:ext>
            </a:extLst>
          </p:cNvPr>
          <p:cNvPicPr>
            <a:picLocks noChangeAspect="1"/>
          </p:cNvPicPr>
          <p:nvPr/>
        </p:nvPicPr>
        <p:blipFill>
          <a:blip r:embed="rId3"/>
          <a:stretch>
            <a:fillRect/>
          </a:stretch>
        </p:blipFill>
        <p:spPr>
          <a:xfrm>
            <a:off x="9043207" y="4023793"/>
            <a:ext cx="2873459" cy="2382695"/>
          </a:xfrm>
          <a:prstGeom prst="rect">
            <a:avLst/>
          </a:prstGeom>
        </p:spPr>
      </p:pic>
      <p:pic>
        <p:nvPicPr>
          <p:cNvPr id="19" name="Afbeelding 18">
            <a:extLst>
              <a:ext uri="{FF2B5EF4-FFF2-40B4-BE49-F238E27FC236}">
                <a16:creationId xmlns:a16="http://schemas.microsoft.com/office/drawing/2014/main" id="{CFF94930-685B-59A8-4F5B-149F4290187F}"/>
              </a:ext>
            </a:extLst>
          </p:cNvPr>
          <p:cNvPicPr>
            <a:picLocks noChangeAspect="1"/>
          </p:cNvPicPr>
          <p:nvPr/>
        </p:nvPicPr>
        <p:blipFill>
          <a:blip r:embed="rId4"/>
          <a:stretch>
            <a:fillRect/>
          </a:stretch>
        </p:blipFill>
        <p:spPr>
          <a:xfrm>
            <a:off x="6096000" y="4013114"/>
            <a:ext cx="2873460" cy="2393374"/>
          </a:xfrm>
          <a:prstGeom prst="rect">
            <a:avLst/>
          </a:prstGeom>
        </p:spPr>
      </p:pic>
    </p:spTree>
    <p:extLst>
      <p:ext uri="{BB962C8B-B14F-4D97-AF65-F5344CB8AC3E}">
        <p14:creationId xmlns:p14="http://schemas.microsoft.com/office/powerpoint/2010/main" val="2633694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Handige tools – </a:t>
            </a:r>
            <a:r>
              <a:rPr lang="nl-NL" sz="4000" b="1" dirty="0" err="1"/>
              <a:t>Text</a:t>
            </a:r>
            <a:r>
              <a:rPr lang="nl-NL" sz="4000" b="1" dirty="0"/>
              <a:t> </a:t>
            </a:r>
            <a:r>
              <a:rPr lang="nl-NL" sz="4000" b="1" dirty="0" err="1"/>
              <a:t>Favorites</a:t>
            </a:r>
            <a:endParaRPr lang="nl-NL" sz="4000" b="1" dirty="0"/>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523220"/>
          </a:xfrm>
          <a:prstGeom prst="rect">
            <a:avLst/>
          </a:prstGeom>
          <a:noFill/>
        </p:spPr>
        <p:txBody>
          <a:bodyPr wrap="square" rtlCol="0">
            <a:spAutoFit/>
          </a:bodyPr>
          <a:lstStyle/>
          <a:p>
            <a:r>
              <a:rPr lang="nl-NL" sz="1400" dirty="0"/>
              <a:t>Als je teksten hebt die je vaker gebruikt/nodig hebt. Dan kun je daar natuurlijk een cell van maken, maar je kunt die tekst ook opslaan als ‘</a:t>
            </a:r>
            <a:r>
              <a:rPr lang="nl-NL" sz="1400" dirty="0" err="1"/>
              <a:t>Text</a:t>
            </a:r>
            <a:r>
              <a:rPr lang="nl-NL" sz="1400" dirty="0"/>
              <a:t> </a:t>
            </a:r>
            <a:r>
              <a:rPr lang="nl-NL" sz="1400" dirty="0" err="1"/>
              <a:t>Favorite</a:t>
            </a:r>
            <a:r>
              <a:rPr lang="nl-NL" sz="1400" dirty="0"/>
              <a:t>’. Ook die staat in de </a:t>
            </a:r>
            <a:r>
              <a:rPr lang="nl-NL" sz="1400" dirty="0" err="1"/>
              <a:t>Text</a:t>
            </a:r>
            <a:r>
              <a:rPr lang="nl-NL" sz="1400" dirty="0"/>
              <a:t> Editor.</a:t>
            </a:r>
          </a:p>
        </p:txBody>
      </p:sp>
      <p:sp>
        <p:nvSpPr>
          <p:cNvPr id="15" name="Tekstvak 14">
            <a:extLst>
              <a:ext uri="{FF2B5EF4-FFF2-40B4-BE49-F238E27FC236}">
                <a16:creationId xmlns:a16="http://schemas.microsoft.com/office/drawing/2014/main" id="{41E88D8D-4C7F-B787-08A7-9F3C8A7F15D2}"/>
              </a:ext>
            </a:extLst>
          </p:cNvPr>
          <p:cNvSpPr txBox="1"/>
          <p:nvPr/>
        </p:nvSpPr>
        <p:spPr>
          <a:xfrm>
            <a:off x="974001" y="3460459"/>
            <a:ext cx="4639112" cy="307777"/>
          </a:xfrm>
          <a:prstGeom prst="rect">
            <a:avLst/>
          </a:prstGeom>
          <a:noFill/>
        </p:spPr>
        <p:txBody>
          <a:bodyPr wrap="square" rtlCol="0">
            <a:spAutoFit/>
          </a:bodyPr>
          <a:lstStyle/>
          <a:p>
            <a:r>
              <a:rPr lang="nl-NL" sz="1400" dirty="0"/>
              <a:t>De ‘</a:t>
            </a:r>
            <a:r>
              <a:rPr lang="nl-NL" sz="1400" dirty="0" err="1"/>
              <a:t>Text</a:t>
            </a:r>
            <a:r>
              <a:rPr lang="nl-NL" sz="1400" dirty="0"/>
              <a:t> </a:t>
            </a:r>
            <a:r>
              <a:rPr lang="nl-NL" sz="1400" dirty="0" err="1"/>
              <a:t>Favorites</a:t>
            </a:r>
            <a:r>
              <a:rPr lang="nl-NL" sz="1400" dirty="0"/>
              <a:t>’ vindt je bij de gele ster:</a:t>
            </a:r>
          </a:p>
        </p:txBody>
      </p:sp>
      <p:pic>
        <p:nvPicPr>
          <p:cNvPr id="4" name="Afbeelding 3">
            <a:extLst>
              <a:ext uri="{FF2B5EF4-FFF2-40B4-BE49-F238E27FC236}">
                <a16:creationId xmlns:a16="http://schemas.microsoft.com/office/drawing/2014/main" id="{528DA6F9-CDAF-1DA0-4EC6-1A8B1C8AC13F}"/>
              </a:ext>
            </a:extLst>
          </p:cNvPr>
          <p:cNvPicPr>
            <a:picLocks noChangeAspect="1"/>
          </p:cNvPicPr>
          <p:nvPr/>
        </p:nvPicPr>
        <p:blipFill>
          <a:blip r:embed="rId2"/>
          <a:stretch>
            <a:fillRect/>
          </a:stretch>
        </p:blipFill>
        <p:spPr>
          <a:xfrm>
            <a:off x="1059077" y="2717717"/>
            <a:ext cx="7112830" cy="711283"/>
          </a:xfrm>
          <a:prstGeom prst="rect">
            <a:avLst/>
          </a:prstGeom>
        </p:spPr>
      </p:pic>
      <p:pic>
        <p:nvPicPr>
          <p:cNvPr id="6" name="Afbeelding 5">
            <a:extLst>
              <a:ext uri="{FF2B5EF4-FFF2-40B4-BE49-F238E27FC236}">
                <a16:creationId xmlns:a16="http://schemas.microsoft.com/office/drawing/2014/main" id="{07B871A6-A4A8-69B9-49E0-347B833DC0E9}"/>
              </a:ext>
            </a:extLst>
          </p:cNvPr>
          <p:cNvPicPr>
            <a:picLocks noChangeAspect="1"/>
          </p:cNvPicPr>
          <p:nvPr/>
        </p:nvPicPr>
        <p:blipFill>
          <a:blip r:embed="rId3"/>
          <a:stretch>
            <a:fillRect/>
          </a:stretch>
        </p:blipFill>
        <p:spPr>
          <a:xfrm>
            <a:off x="1059077" y="3737281"/>
            <a:ext cx="2000529" cy="2705478"/>
          </a:xfrm>
          <a:prstGeom prst="rect">
            <a:avLst/>
          </a:prstGeom>
        </p:spPr>
      </p:pic>
      <p:sp>
        <p:nvSpPr>
          <p:cNvPr id="7" name="Tekstvak 6">
            <a:extLst>
              <a:ext uri="{FF2B5EF4-FFF2-40B4-BE49-F238E27FC236}">
                <a16:creationId xmlns:a16="http://schemas.microsoft.com/office/drawing/2014/main" id="{77F4DCFB-76B9-5D8A-AF6B-8A00C49E085A}"/>
              </a:ext>
            </a:extLst>
          </p:cNvPr>
          <p:cNvSpPr txBox="1"/>
          <p:nvPr/>
        </p:nvSpPr>
        <p:spPr>
          <a:xfrm>
            <a:off x="3196206" y="4001549"/>
            <a:ext cx="8372211" cy="523220"/>
          </a:xfrm>
          <a:prstGeom prst="rect">
            <a:avLst/>
          </a:prstGeom>
          <a:noFill/>
        </p:spPr>
        <p:txBody>
          <a:bodyPr wrap="square" rtlCol="0">
            <a:spAutoFit/>
          </a:bodyPr>
          <a:lstStyle/>
          <a:p>
            <a:r>
              <a:rPr lang="nl-NL" sz="1400" dirty="0"/>
              <a:t>Dit vak is nu nog leeg. Om een ‘</a:t>
            </a:r>
            <a:r>
              <a:rPr lang="nl-NL" sz="1400" dirty="0" err="1"/>
              <a:t>Text</a:t>
            </a:r>
            <a:r>
              <a:rPr lang="nl-NL" sz="1400" dirty="0"/>
              <a:t> </a:t>
            </a:r>
            <a:r>
              <a:rPr lang="nl-NL" sz="1400" dirty="0" err="1"/>
              <a:t>Favorite</a:t>
            </a:r>
            <a:r>
              <a:rPr lang="nl-NL" sz="1400" dirty="0"/>
              <a:t>’ te maken klik je op ‘Manage’ onderaan het scherm. Je komt dan in een nieuw scherm:</a:t>
            </a:r>
          </a:p>
        </p:txBody>
      </p:sp>
      <p:pic>
        <p:nvPicPr>
          <p:cNvPr id="9" name="Afbeelding 8">
            <a:extLst>
              <a:ext uri="{FF2B5EF4-FFF2-40B4-BE49-F238E27FC236}">
                <a16:creationId xmlns:a16="http://schemas.microsoft.com/office/drawing/2014/main" id="{06C4FF80-0CF6-6C71-FF1F-CC3C11CE7AEC}"/>
              </a:ext>
            </a:extLst>
          </p:cNvPr>
          <p:cNvPicPr>
            <a:picLocks noChangeAspect="1"/>
          </p:cNvPicPr>
          <p:nvPr/>
        </p:nvPicPr>
        <p:blipFill>
          <a:blip r:embed="rId4"/>
          <a:stretch>
            <a:fillRect/>
          </a:stretch>
        </p:blipFill>
        <p:spPr>
          <a:xfrm>
            <a:off x="5697941" y="4361125"/>
            <a:ext cx="5870476" cy="2496875"/>
          </a:xfrm>
          <a:prstGeom prst="rect">
            <a:avLst/>
          </a:prstGeom>
        </p:spPr>
      </p:pic>
    </p:spTree>
    <p:extLst>
      <p:ext uri="{BB962C8B-B14F-4D97-AF65-F5344CB8AC3E}">
        <p14:creationId xmlns:p14="http://schemas.microsoft.com/office/powerpoint/2010/main" val="204049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Handige tools – </a:t>
            </a:r>
            <a:r>
              <a:rPr lang="nl-NL" sz="4000" b="1" dirty="0" err="1"/>
              <a:t>Text</a:t>
            </a:r>
            <a:r>
              <a:rPr lang="nl-NL" sz="4000" b="1" dirty="0"/>
              <a:t> </a:t>
            </a:r>
            <a:r>
              <a:rPr lang="nl-NL" sz="4000" b="1" dirty="0" err="1"/>
              <a:t>Favorites</a:t>
            </a:r>
            <a:r>
              <a:rPr lang="nl-NL" sz="4000" b="1" dirty="0"/>
              <a:t> (2)</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523220"/>
          </a:xfrm>
          <a:prstGeom prst="rect">
            <a:avLst/>
          </a:prstGeom>
          <a:noFill/>
        </p:spPr>
        <p:txBody>
          <a:bodyPr wrap="square" rtlCol="0">
            <a:spAutoFit/>
          </a:bodyPr>
          <a:lstStyle/>
          <a:p>
            <a:r>
              <a:rPr lang="nl-NL" sz="1400" dirty="0"/>
              <a:t>In dit scherm ga je een nieuwe ‘</a:t>
            </a:r>
            <a:r>
              <a:rPr lang="nl-NL" sz="1400" dirty="0" err="1"/>
              <a:t>Text</a:t>
            </a:r>
            <a:r>
              <a:rPr lang="nl-NL" sz="1400" dirty="0"/>
              <a:t> </a:t>
            </a:r>
            <a:r>
              <a:rPr lang="nl-NL" sz="1400" dirty="0" err="1"/>
              <a:t>Favorite</a:t>
            </a:r>
            <a:r>
              <a:rPr lang="nl-NL" sz="1400" dirty="0"/>
              <a:t>’ maken door in het linker deel van het scherm of je tekeningnaam te klikken (in het voorbeeld heet de tekening Winterschool 2023.dgn):</a:t>
            </a:r>
          </a:p>
        </p:txBody>
      </p:sp>
      <p:sp>
        <p:nvSpPr>
          <p:cNvPr id="15" name="Tekstvak 14">
            <a:extLst>
              <a:ext uri="{FF2B5EF4-FFF2-40B4-BE49-F238E27FC236}">
                <a16:creationId xmlns:a16="http://schemas.microsoft.com/office/drawing/2014/main" id="{41E88D8D-4C7F-B787-08A7-9F3C8A7F15D2}"/>
              </a:ext>
            </a:extLst>
          </p:cNvPr>
          <p:cNvSpPr txBox="1"/>
          <p:nvPr/>
        </p:nvSpPr>
        <p:spPr>
          <a:xfrm>
            <a:off x="974001" y="4599292"/>
            <a:ext cx="10714518" cy="523220"/>
          </a:xfrm>
          <a:prstGeom prst="rect">
            <a:avLst/>
          </a:prstGeom>
          <a:noFill/>
        </p:spPr>
        <p:txBody>
          <a:bodyPr wrap="square" rtlCol="0">
            <a:spAutoFit/>
          </a:bodyPr>
          <a:lstStyle/>
          <a:p>
            <a:r>
              <a:rPr lang="nl-NL" sz="1400" dirty="0"/>
              <a:t>Je ziet dat je dan een nieuw mapje kunt maken       en met      een nieuwe </a:t>
            </a:r>
            <a:r>
              <a:rPr lang="nl-NL" sz="1400" dirty="0" err="1"/>
              <a:t>favorite</a:t>
            </a:r>
            <a:r>
              <a:rPr lang="nl-NL" sz="1400" dirty="0"/>
              <a:t>. Een mapje is natuurlijk alleen nodig als je veel verschillende </a:t>
            </a:r>
            <a:r>
              <a:rPr lang="nl-NL" sz="1400" dirty="0" err="1"/>
              <a:t>favorites</a:t>
            </a:r>
            <a:r>
              <a:rPr lang="nl-NL" sz="1400" dirty="0"/>
              <a:t> gebruikt. Klik op het groene plusje en geef de nieuwe </a:t>
            </a:r>
            <a:r>
              <a:rPr lang="nl-NL" sz="1400" dirty="0" err="1"/>
              <a:t>favorite</a:t>
            </a:r>
            <a:r>
              <a:rPr lang="nl-NL" sz="1400" dirty="0"/>
              <a:t> een naam:</a:t>
            </a:r>
          </a:p>
        </p:txBody>
      </p:sp>
      <p:pic>
        <p:nvPicPr>
          <p:cNvPr id="5" name="Afbeelding 4">
            <a:extLst>
              <a:ext uri="{FF2B5EF4-FFF2-40B4-BE49-F238E27FC236}">
                <a16:creationId xmlns:a16="http://schemas.microsoft.com/office/drawing/2014/main" id="{1B98BCC5-D802-774A-A68D-D693E7CDE5C9}"/>
              </a:ext>
            </a:extLst>
          </p:cNvPr>
          <p:cNvPicPr>
            <a:picLocks noChangeAspect="1"/>
          </p:cNvPicPr>
          <p:nvPr/>
        </p:nvPicPr>
        <p:blipFill>
          <a:blip r:embed="rId2"/>
          <a:stretch>
            <a:fillRect/>
          </a:stretch>
        </p:blipFill>
        <p:spPr>
          <a:xfrm>
            <a:off x="979594" y="2686258"/>
            <a:ext cx="8726548" cy="1806281"/>
          </a:xfrm>
          <a:prstGeom prst="rect">
            <a:avLst/>
          </a:prstGeom>
        </p:spPr>
      </p:pic>
      <p:pic>
        <p:nvPicPr>
          <p:cNvPr id="10" name="Afbeelding 9">
            <a:extLst>
              <a:ext uri="{FF2B5EF4-FFF2-40B4-BE49-F238E27FC236}">
                <a16:creationId xmlns:a16="http://schemas.microsoft.com/office/drawing/2014/main" id="{D47F5B38-C3D4-3814-0F67-B45C038B55A6}"/>
              </a:ext>
            </a:extLst>
          </p:cNvPr>
          <p:cNvPicPr>
            <a:picLocks noChangeAspect="1"/>
          </p:cNvPicPr>
          <p:nvPr/>
        </p:nvPicPr>
        <p:blipFill>
          <a:blip r:embed="rId3"/>
          <a:stretch>
            <a:fillRect/>
          </a:stretch>
        </p:blipFill>
        <p:spPr>
          <a:xfrm>
            <a:off x="4462139" y="4650213"/>
            <a:ext cx="247685" cy="219106"/>
          </a:xfrm>
          <a:prstGeom prst="rect">
            <a:avLst/>
          </a:prstGeom>
        </p:spPr>
      </p:pic>
      <p:pic>
        <p:nvPicPr>
          <p:cNvPr id="13" name="Afbeelding 12">
            <a:extLst>
              <a:ext uri="{FF2B5EF4-FFF2-40B4-BE49-F238E27FC236}">
                <a16:creationId xmlns:a16="http://schemas.microsoft.com/office/drawing/2014/main" id="{FA435C0E-E6A9-6387-096C-8A2C15ECFA9C}"/>
              </a:ext>
            </a:extLst>
          </p:cNvPr>
          <p:cNvPicPr>
            <a:picLocks noChangeAspect="1"/>
          </p:cNvPicPr>
          <p:nvPr/>
        </p:nvPicPr>
        <p:blipFill>
          <a:blip r:embed="rId4"/>
          <a:stretch>
            <a:fillRect/>
          </a:stretch>
        </p:blipFill>
        <p:spPr>
          <a:xfrm>
            <a:off x="5238078" y="4648390"/>
            <a:ext cx="209579" cy="209579"/>
          </a:xfrm>
          <a:prstGeom prst="rect">
            <a:avLst/>
          </a:prstGeom>
        </p:spPr>
      </p:pic>
      <p:pic>
        <p:nvPicPr>
          <p:cNvPr id="16" name="Afbeelding 15">
            <a:extLst>
              <a:ext uri="{FF2B5EF4-FFF2-40B4-BE49-F238E27FC236}">
                <a16:creationId xmlns:a16="http://schemas.microsoft.com/office/drawing/2014/main" id="{479879CF-7F4A-387A-3541-DE9640635973}"/>
              </a:ext>
            </a:extLst>
          </p:cNvPr>
          <p:cNvPicPr>
            <a:picLocks noChangeAspect="1"/>
          </p:cNvPicPr>
          <p:nvPr/>
        </p:nvPicPr>
        <p:blipFill>
          <a:blip r:embed="rId5"/>
          <a:stretch>
            <a:fillRect/>
          </a:stretch>
        </p:blipFill>
        <p:spPr>
          <a:xfrm>
            <a:off x="974001" y="5122512"/>
            <a:ext cx="2312251" cy="1035007"/>
          </a:xfrm>
          <a:prstGeom prst="rect">
            <a:avLst/>
          </a:prstGeom>
        </p:spPr>
      </p:pic>
      <p:sp>
        <p:nvSpPr>
          <p:cNvPr id="17" name="Tekstvak 16">
            <a:extLst>
              <a:ext uri="{FF2B5EF4-FFF2-40B4-BE49-F238E27FC236}">
                <a16:creationId xmlns:a16="http://schemas.microsoft.com/office/drawing/2014/main" id="{CCA8CA31-7983-3255-C9A3-FC947EAFC8B0}"/>
              </a:ext>
            </a:extLst>
          </p:cNvPr>
          <p:cNvSpPr txBox="1"/>
          <p:nvPr/>
        </p:nvSpPr>
        <p:spPr>
          <a:xfrm>
            <a:off x="3447875" y="5201174"/>
            <a:ext cx="6645019" cy="1600438"/>
          </a:xfrm>
          <a:prstGeom prst="rect">
            <a:avLst/>
          </a:prstGeom>
          <a:noFill/>
        </p:spPr>
        <p:txBody>
          <a:bodyPr wrap="square" rtlCol="0">
            <a:spAutoFit/>
          </a:bodyPr>
          <a:lstStyle/>
          <a:p>
            <a:r>
              <a:rPr lang="nl-NL" sz="1400" dirty="0"/>
              <a:t>Nu kun je in het zwarte vlak een tekst gaan typen en opmaken. Als je klaar bent klik je links bovenin op de ‘diskette’ om je tekst op te slaan. Je ziet de naam van je tekst-favoriet in het lijstje staan. Door die te selecteren wordt de tekst in je ‘</a:t>
            </a:r>
            <a:r>
              <a:rPr lang="nl-NL" sz="1400" dirty="0" err="1"/>
              <a:t>Text</a:t>
            </a:r>
            <a:r>
              <a:rPr lang="nl-NL" sz="1400" dirty="0"/>
              <a:t> Editor’ gezet. Het is geen cell, het is gewoon een tekst.</a:t>
            </a:r>
          </a:p>
          <a:p>
            <a:r>
              <a:rPr lang="nl-NL" sz="1400" dirty="0"/>
              <a:t>Let op dat deze tekst-favoriet alleen in deze tekening te gebruiken is! Als je tekst-favorieten wilt maken die je in al je tekeningen wil kunnen gebruiken dan moet je deze tekst-favorieten maken in een </a:t>
            </a:r>
            <a:r>
              <a:rPr lang="nl-NL" sz="1400" dirty="0" err="1"/>
              <a:t>dgnlib</a:t>
            </a:r>
            <a:r>
              <a:rPr lang="nl-NL" sz="1400" dirty="0"/>
              <a:t>.</a:t>
            </a:r>
          </a:p>
        </p:txBody>
      </p:sp>
      <p:pic>
        <p:nvPicPr>
          <p:cNvPr id="19" name="Afbeelding 18">
            <a:extLst>
              <a:ext uri="{FF2B5EF4-FFF2-40B4-BE49-F238E27FC236}">
                <a16:creationId xmlns:a16="http://schemas.microsoft.com/office/drawing/2014/main" id="{3DFEB09F-29CE-2F93-80C2-2FBF64B8A9DB}"/>
              </a:ext>
            </a:extLst>
          </p:cNvPr>
          <p:cNvPicPr>
            <a:picLocks noChangeAspect="1"/>
          </p:cNvPicPr>
          <p:nvPr/>
        </p:nvPicPr>
        <p:blipFill>
          <a:blip r:embed="rId6"/>
          <a:stretch>
            <a:fillRect/>
          </a:stretch>
        </p:blipFill>
        <p:spPr>
          <a:xfrm>
            <a:off x="10212996" y="4869319"/>
            <a:ext cx="1475523" cy="2002496"/>
          </a:xfrm>
          <a:prstGeom prst="rect">
            <a:avLst/>
          </a:prstGeom>
        </p:spPr>
      </p:pic>
    </p:spTree>
    <p:extLst>
      <p:ext uri="{BB962C8B-B14F-4D97-AF65-F5344CB8AC3E}">
        <p14:creationId xmlns:p14="http://schemas.microsoft.com/office/powerpoint/2010/main" val="3628311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2862322"/>
          </a:xfrm>
          <a:prstGeom prst="rect">
            <a:avLst/>
          </a:prstGeom>
          <a:noFill/>
        </p:spPr>
        <p:txBody>
          <a:bodyPr wrap="square" rtlCol="0">
            <a:spAutoFit/>
          </a:bodyPr>
          <a:lstStyle/>
          <a:p>
            <a:r>
              <a:rPr lang="nl-NL" sz="2000" dirty="0"/>
              <a:t>Nu gaan we over op de Tricks (voor zover een verschil zit tussen Tips en Tricks).</a:t>
            </a:r>
          </a:p>
          <a:p>
            <a:endParaRPr lang="nl-NL" sz="2000" dirty="0"/>
          </a:p>
          <a:p>
            <a:r>
              <a:rPr lang="nl-NL" sz="2000" dirty="0"/>
              <a:t>Hierna gaan we een aantal handigheidjes zien:</a:t>
            </a:r>
          </a:p>
          <a:p>
            <a:pPr marL="285750" indent="-285750">
              <a:buFont typeface="Wingdings" panose="05000000000000000000" pitchFamily="2" charset="2"/>
              <a:buChar char="ü"/>
            </a:pPr>
            <a:r>
              <a:rPr lang="nl-NL" sz="2000" dirty="0"/>
              <a:t>Hulplijnen onzichtbaar maken of houden</a:t>
            </a:r>
          </a:p>
          <a:p>
            <a:pPr marL="285750" indent="-285750">
              <a:buFont typeface="Wingdings" panose="05000000000000000000" pitchFamily="2" charset="2"/>
              <a:buChar char="ü"/>
            </a:pPr>
            <a:r>
              <a:rPr lang="nl-NL" sz="2000" dirty="0"/>
              <a:t>Global Display/</a:t>
            </a:r>
            <a:r>
              <a:rPr lang="nl-NL" sz="2000" dirty="0" err="1"/>
              <a:t>Freeze</a:t>
            </a:r>
            <a:r>
              <a:rPr lang="nl-NL" sz="2000" dirty="0"/>
              <a:t> en wat is het verschil?</a:t>
            </a:r>
          </a:p>
          <a:p>
            <a:pPr marL="285750" indent="-285750">
              <a:buFont typeface="Wingdings" panose="05000000000000000000" pitchFamily="2" charset="2"/>
              <a:buChar char="ü"/>
            </a:pPr>
            <a:r>
              <a:rPr lang="nl-NL" sz="2000" dirty="0"/>
              <a:t>Herstellen van een originele tekening met </a:t>
            </a:r>
            <a:r>
              <a:rPr lang="nl-NL" sz="2000" dirty="0" err="1"/>
              <a:t>backup</a:t>
            </a:r>
            <a:endParaRPr lang="nl-NL" sz="2000" dirty="0"/>
          </a:p>
          <a:p>
            <a:pPr marL="285750" indent="-285750">
              <a:buFont typeface="Wingdings" panose="05000000000000000000" pitchFamily="2" charset="2"/>
              <a:buChar char="ü"/>
            </a:pPr>
            <a:r>
              <a:rPr lang="nl-NL" sz="2000" dirty="0"/>
              <a:t>Pdf-importeren als MicroStation-elementen</a:t>
            </a:r>
          </a:p>
          <a:p>
            <a:pPr marL="285750" indent="-285750">
              <a:buFont typeface="Wingdings" panose="05000000000000000000" pitchFamily="2" charset="2"/>
              <a:buChar char="ü"/>
            </a:pPr>
            <a:r>
              <a:rPr lang="nl-NL" sz="2000" dirty="0" err="1"/>
              <a:t>Tentative</a:t>
            </a:r>
            <a:r>
              <a:rPr lang="nl-NL" sz="2000" dirty="0"/>
              <a:t> snap bij Copy-Paste-acties</a:t>
            </a:r>
          </a:p>
          <a:p>
            <a:pPr marL="285750" indent="-285750">
              <a:buFont typeface="Wingdings" panose="05000000000000000000" pitchFamily="2" charset="2"/>
              <a:buChar char="ü"/>
            </a:pPr>
            <a:r>
              <a:rPr lang="nl-NL" sz="2000" dirty="0"/>
              <a:t>3D-lijnstijlen en </a:t>
            </a:r>
            <a:r>
              <a:rPr lang="nl-NL" sz="2000" dirty="0" err="1"/>
              <a:t>patterns</a:t>
            </a:r>
            <a:endParaRPr lang="nl-NL" sz="2000" dirty="0"/>
          </a:p>
        </p:txBody>
      </p:sp>
    </p:spTree>
    <p:extLst>
      <p:ext uri="{BB962C8B-B14F-4D97-AF65-F5344CB8AC3E}">
        <p14:creationId xmlns:p14="http://schemas.microsoft.com/office/powerpoint/2010/main" val="1837781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 - Hulplijnen</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1815882"/>
          </a:xfrm>
          <a:prstGeom prst="rect">
            <a:avLst/>
          </a:prstGeom>
          <a:noFill/>
        </p:spPr>
        <p:txBody>
          <a:bodyPr wrap="square" rtlCol="0">
            <a:spAutoFit/>
          </a:bodyPr>
          <a:lstStyle/>
          <a:p>
            <a:r>
              <a:rPr lang="nl-NL" sz="1400" dirty="0"/>
              <a:t>Er zijn verschillende manieren om </a:t>
            </a:r>
            <a:r>
              <a:rPr lang="nl-NL" sz="1400" dirty="0" err="1"/>
              <a:t>om</a:t>
            </a:r>
            <a:r>
              <a:rPr lang="nl-NL" sz="1400" dirty="0"/>
              <a:t> te gaan met hulplijnen:</a:t>
            </a:r>
          </a:p>
          <a:p>
            <a:pPr marL="342900" indent="-342900">
              <a:buFont typeface="+mj-lt"/>
              <a:buAutoNum type="arabicPeriod"/>
            </a:pPr>
            <a:r>
              <a:rPr lang="nl-NL" sz="1400" dirty="0"/>
              <a:t>Je kunt tijdelijke hulplijnen tekenen en ze na gebruik weer verwijderen.</a:t>
            </a:r>
          </a:p>
          <a:p>
            <a:pPr marL="342900" indent="-342900">
              <a:buFont typeface="+mj-lt"/>
              <a:buAutoNum type="arabicPeriod"/>
            </a:pPr>
            <a:r>
              <a:rPr lang="nl-NL" sz="1400" dirty="0"/>
              <a:t>Je kunt hulplijnen gebruiken en die instellen zodat ze niet op je plots terechtkomen.</a:t>
            </a:r>
          </a:p>
          <a:p>
            <a:pPr marL="342900" indent="-342900">
              <a:buFont typeface="+mj-lt"/>
              <a:buAutoNum type="arabicPeriod"/>
            </a:pPr>
            <a:endParaRPr lang="nl-NL" sz="1400" dirty="0"/>
          </a:p>
          <a:p>
            <a:r>
              <a:rPr lang="nl-NL" sz="1400" dirty="0"/>
              <a:t>We gaan wat tips op een rijtje zetten voor de tweede manier.</a:t>
            </a:r>
          </a:p>
          <a:p>
            <a:pPr marL="342900" indent="-342900">
              <a:buFont typeface="+mj-lt"/>
              <a:buAutoNum type="arabicPeriod"/>
            </a:pPr>
            <a:r>
              <a:rPr lang="nl-NL" sz="1400" dirty="0"/>
              <a:t>Je kunt een laag maken voor alle hulplijnen maken en die voor je gaat plotten:</a:t>
            </a:r>
          </a:p>
          <a:p>
            <a:pPr marL="800100" lvl="1" indent="-342900">
              <a:buFont typeface="+mj-lt"/>
              <a:buAutoNum type="alphaLcParenR"/>
            </a:pPr>
            <a:r>
              <a:rPr lang="nl-NL" sz="1400" dirty="0"/>
              <a:t>Uitzetten via de Level Display</a:t>
            </a:r>
          </a:p>
          <a:p>
            <a:pPr marL="800100" lvl="1" indent="-342900">
              <a:buFont typeface="+mj-lt"/>
              <a:buAutoNum type="alphaLcParenR"/>
            </a:pPr>
            <a:r>
              <a:rPr lang="nl-NL" sz="1400" dirty="0"/>
              <a:t>In de Level Manager aangeven dat de laag niet geplot mag worden:</a:t>
            </a:r>
          </a:p>
        </p:txBody>
      </p:sp>
      <p:pic>
        <p:nvPicPr>
          <p:cNvPr id="4" name="Afbeelding 3">
            <a:extLst>
              <a:ext uri="{FF2B5EF4-FFF2-40B4-BE49-F238E27FC236}">
                <a16:creationId xmlns:a16="http://schemas.microsoft.com/office/drawing/2014/main" id="{CBB0C512-E559-4BBD-BCFE-12E4D4BDA0FF}"/>
              </a:ext>
            </a:extLst>
          </p:cNvPr>
          <p:cNvPicPr>
            <a:picLocks noChangeAspect="1"/>
          </p:cNvPicPr>
          <p:nvPr/>
        </p:nvPicPr>
        <p:blipFill>
          <a:blip r:embed="rId2"/>
          <a:stretch>
            <a:fillRect/>
          </a:stretch>
        </p:blipFill>
        <p:spPr>
          <a:xfrm>
            <a:off x="1853967" y="4037306"/>
            <a:ext cx="6788598" cy="1994715"/>
          </a:xfrm>
          <a:prstGeom prst="rect">
            <a:avLst/>
          </a:prstGeom>
        </p:spPr>
      </p:pic>
      <p:sp>
        <p:nvSpPr>
          <p:cNvPr id="5" name="Tekstvak 4">
            <a:extLst>
              <a:ext uri="{FF2B5EF4-FFF2-40B4-BE49-F238E27FC236}">
                <a16:creationId xmlns:a16="http://schemas.microsoft.com/office/drawing/2014/main" id="{460D661A-3632-B443-4BD3-364C31D63A3A}"/>
              </a:ext>
            </a:extLst>
          </p:cNvPr>
          <p:cNvSpPr txBox="1"/>
          <p:nvPr/>
        </p:nvSpPr>
        <p:spPr>
          <a:xfrm>
            <a:off x="1711354" y="6090407"/>
            <a:ext cx="9152389" cy="738664"/>
          </a:xfrm>
          <a:prstGeom prst="rect">
            <a:avLst/>
          </a:prstGeom>
          <a:noFill/>
        </p:spPr>
        <p:txBody>
          <a:bodyPr wrap="square" rtlCol="0">
            <a:spAutoFit/>
          </a:bodyPr>
          <a:lstStyle/>
          <a:p>
            <a:r>
              <a:rPr lang="nl-NL" sz="1400" dirty="0"/>
              <a:t>Daarvoor moet je wel een kolom toevoegen aan de Level Manager. Dat doe je door met je rechter muisknop op de kop van één van de kolommen in de Level Manager te klikken. Je krijgt dan een hele lijst met extra eigenschappen die je kunt laten zien. Kies voor Plot en als je de kolom ziet dan kun je het vinkje bij Plot weghalen door erop te klikken.</a:t>
            </a:r>
          </a:p>
        </p:txBody>
      </p:sp>
      <p:pic>
        <p:nvPicPr>
          <p:cNvPr id="7" name="Afbeelding 6">
            <a:extLst>
              <a:ext uri="{FF2B5EF4-FFF2-40B4-BE49-F238E27FC236}">
                <a16:creationId xmlns:a16="http://schemas.microsoft.com/office/drawing/2014/main" id="{A70403D4-91D0-52D2-1FDF-0B6D3255A1BF}"/>
              </a:ext>
            </a:extLst>
          </p:cNvPr>
          <p:cNvPicPr>
            <a:picLocks noChangeAspect="1"/>
          </p:cNvPicPr>
          <p:nvPr/>
        </p:nvPicPr>
        <p:blipFill>
          <a:blip r:embed="rId3"/>
          <a:stretch>
            <a:fillRect/>
          </a:stretch>
        </p:blipFill>
        <p:spPr>
          <a:xfrm>
            <a:off x="10937825" y="2877424"/>
            <a:ext cx="1067120" cy="3818765"/>
          </a:xfrm>
          <a:prstGeom prst="rect">
            <a:avLst/>
          </a:prstGeom>
        </p:spPr>
      </p:pic>
    </p:spTree>
    <p:extLst>
      <p:ext uri="{BB962C8B-B14F-4D97-AF65-F5344CB8AC3E}">
        <p14:creationId xmlns:p14="http://schemas.microsoft.com/office/powerpoint/2010/main" val="593763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 – Hulplijnen (2)</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4401205"/>
          </a:xfrm>
          <a:prstGeom prst="rect">
            <a:avLst/>
          </a:prstGeom>
          <a:noFill/>
        </p:spPr>
        <p:txBody>
          <a:bodyPr wrap="square" rtlCol="0">
            <a:spAutoFit/>
          </a:bodyPr>
          <a:lstStyle/>
          <a:p>
            <a:pPr marL="342900" indent="-342900">
              <a:buFont typeface="+mj-lt"/>
              <a:buAutoNum type="alphaLcParenR" startAt="3"/>
            </a:pPr>
            <a:r>
              <a:rPr lang="nl-NL" sz="1400" dirty="0"/>
              <a:t>Je kunt ook de optie Global Display of Global </a:t>
            </a:r>
            <a:r>
              <a:rPr lang="nl-NL" sz="1400" dirty="0" err="1"/>
              <a:t>Freeze</a:t>
            </a:r>
            <a:r>
              <a:rPr lang="nl-NL" sz="1400" dirty="0"/>
              <a:t> activeren als extra kolommen in je Level Manager (op dezelfde manier als op de vorige slide te zien was).</a:t>
            </a:r>
            <a:br>
              <a:rPr lang="nl-NL" sz="1400" dirty="0"/>
            </a:br>
            <a:br>
              <a:rPr lang="nl-NL" sz="1400" dirty="0"/>
            </a:br>
            <a:br>
              <a:rPr lang="nl-NL" sz="1400" dirty="0"/>
            </a:br>
            <a:br>
              <a:rPr lang="nl-NL" sz="1400" dirty="0"/>
            </a:br>
            <a:br>
              <a:rPr lang="nl-NL" sz="1400" dirty="0"/>
            </a:br>
            <a:br>
              <a:rPr lang="nl-NL" sz="1400" dirty="0"/>
            </a:br>
            <a:br>
              <a:rPr lang="nl-NL" sz="1400" dirty="0"/>
            </a:br>
            <a:br>
              <a:rPr lang="nl-NL" sz="1400" dirty="0"/>
            </a:br>
            <a:br>
              <a:rPr lang="nl-NL" sz="1400" dirty="0"/>
            </a:br>
            <a:br>
              <a:rPr lang="nl-NL" sz="1400" dirty="0"/>
            </a:br>
            <a:br>
              <a:rPr lang="nl-NL" sz="1400" dirty="0"/>
            </a:br>
            <a:r>
              <a:rPr lang="nl-NL" sz="1400" dirty="0"/>
              <a:t>Om de laag Hulplijnen onzichtbaar te maken moet óf de optie Global Display (het wereldbolletje) uitgezet worden óf de optie Global </a:t>
            </a:r>
            <a:r>
              <a:rPr lang="nl-NL" sz="1400" dirty="0" err="1"/>
              <a:t>Freeze</a:t>
            </a:r>
            <a:r>
              <a:rPr lang="nl-NL" sz="1400" dirty="0"/>
              <a:t> (de sneeuwvlok) aangevinkt worden. Allebei tegelijk kan ook, maar is wel erg overdreven. Het verschil tussen Global Display en Global </a:t>
            </a:r>
            <a:r>
              <a:rPr lang="nl-NL" sz="1400" dirty="0" err="1"/>
              <a:t>Freeze</a:t>
            </a:r>
            <a:r>
              <a:rPr lang="nl-NL" sz="1400" dirty="0"/>
              <a:t> leg ik op de volgende slide uit.</a:t>
            </a:r>
          </a:p>
          <a:p>
            <a:pPr marL="342900" indent="-342900">
              <a:buFont typeface="+mj-lt"/>
              <a:buAutoNum type="alphaLcParenR" startAt="3"/>
            </a:pPr>
            <a:r>
              <a:rPr lang="nl-NL" sz="1400" dirty="0"/>
              <a:t>Je kunt ook nog eventueel de kleur van de laag Hulplijnen naar BG of </a:t>
            </a:r>
            <a:r>
              <a:rPr lang="nl-NL" sz="1400" dirty="0" err="1"/>
              <a:t>BackGround</a:t>
            </a:r>
            <a:r>
              <a:rPr lang="nl-NL" sz="1400" dirty="0"/>
              <a:t> zetten (dat is ook een wisselkleur, maar dan zwart op een zwarte achtergrond en wit op een witte achtergrond), maar dan kun je de hulplijnen nog per ongeluk selecteren omdat ze niet echt weg zijn (alleen niet meer zichtbaar, trouwens een transparantie van 100% werkt ook, maar daarvoor geldt hetzelfde als bij de </a:t>
            </a:r>
            <a:r>
              <a:rPr lang="nl-NL" sz="1400" dirty="0" err="1"/>
              <a:t>backgroundcolor</a:t>
            </a:r>
            <a:r>
              <a:rPr lang="nl-NL" sz="1400" dirty="0"/>
              <a:t>)</a:t>
            </a:r>
          </a:p>
          <a:p>
            <a:pPr marL="342900" indent="-342900">
              <a:buFont typeface="+mj-lt"/>
              <a:buAutoNum type="alphaLcParenR" startAt="3"/>
            </a:pPr>
            <a:r>
              <a:rPr lang="nl-NL" sz="1400" dirty="0"/>
              <a:t>De laatst optie is dat je alle hulplijnen de class ‘Construction’ meegeeft. Dat kan bijvoorbeeld via de </a:t>
            </a:r>
            <a:r>
              <a:rPr lang="nl-NL" sz="1400" dirty="0" err="1"/>
              <a:t>Properties</a:t>
            </a:r>
            <a:r>
              <a:rPr lang="nl-NL" sz="1400" dirty="0"/>
              <a:t>. Als je dan bij de View </a:t>
            </a:r>
            <a:r>
              <a:rPr lang="nl-NL" sz="1400" dirty="0" err="1"/>
              <a:t>Attributes</a:t>
            </a:r>
            <a:r>
              <a:rPr lang="nl-NL" sz="1400" dirty="0"/>
              <a:t> de optie ‘</a:t>
            </a:r>
            <a:r>
              <a:rPr lang="nl-NL" sz="1400" dirty="0" err="1"/>
              <a:t>Constructions</a:t>
            </a:r>
            <a:r>
              <a:rPr lang="nl-NL" sz="1400" dirty="0"/>
              <a:t>’ uitzet, dan zijn de hulplijnen ook niet meer zichtbaar.</a:t>
            </a:r>
          </a:p>
        </p:txBody>
      </p:sp>
      <p:pic>
        <p:nvPicPr>
          <p:cNvPr id="9" name="Afbeelding 8">
            <a:extLst>
              <a:ext uri="{FF2B5EF4-FFF2-40B4-BE49-F238E27FC236}">
                <a16:creationId xmlns:a16="http://schemas.microsoft.com/office/drawing/2014/main" id="{76812542-0A79-B13F-1536-E247DA8CB311}"/>
              </a:ext>
            </a:extLst>
          </p:cNvPr>
          <p:cNvPicPr>
            <a:picLocks noChangeAspect="1"/>
          </p:cNvPicPr>
          <p:nvPr/>
        </p:nvPicPr>
        <p:blipFill>
          <a:blip r:embed="rId2"/>
          <a:stretch>
            <a:fillRect/>
          </a:stretch>
        </p:blipFill>
        <p:spPr>
          <a:xfrm>
            <a:off x="1417739" y="2653364"/>
            <a:ext cx="7006780" cy="1970657"/>
          </a:xfrm>
          <a:prstGeom prst="rect">
            <a:avLst/>
          </a:prstGeom>
        </p:spPr>
      </p:pic>
    </p:spTree>
    <p:extLst>
      <p:ext uri="{BB962C8B-B14F-4D97-AF65-F5344CB8AC3E}">
        <p14:creationId xmlns:p14="http://schemas.microsoft.com/office/powerpoint/2010/main" val="2750446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 – Global Display/</a:t>
            </a:r>
            <a:r>
              <a:rPr lang="nl-NL" sz="4000" b="1" dirty="0" err="1"/>
              <a:t>Freeze</a:t>
            </a:r>
            <a:endParaRPr lang="nl-NL" sz="4000" b="1" dirty="0"/>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2893100"/>
          </a:xfrm>
          <a:prstGeom prst="rect">
            <a:avLst/>
          </a:prstGeom>
          <a:noFill/>
        </p:spPr>
        <p:txBody>
          <a:bodyPr wrap="square" rtlCol="0">
            <a:spAutoFit/>
          </a:bodyPr>
          <a:lstStyle/>
          <a:p>
            <a:r>
              <a:rPr lang="nl-NL" sz="1400" dirty="0"/>
              <a:t>Behalve de Level Display waarbij je per model en per view lagen aan en uit kan zetten is het ook mogelijk om een laag met Global Display en Global </a:t>
            </a:r>
            <a:r>
              <a:rPr lang="nl-NL" sz="1400" dirty="0" err="1"/>
              <a:t>Freeze</a:t>
            </a:r>
            <a:r>
              <a:rPr lang="nl-NL" sz="1400" dirty="0"/>
              <a:t> uit te zetten. </a:t>
            </a:r>
          </a:p>
          <a:p>
            <a:r>
              <a:rPr lang="nl-NL" sz="1400" dirty="0"/>
              <a:t>Beide opties maken de elementen op de laag onzichtbaar (als Global Display uit staat en/of Global </a:t>
            </a:r>
            <a:r>
              <a:rPr lang="nl-NL" sz="1400" dirty="0" err="1"/>
              <a:t>Freeze</a:t>
            </a:r>
            <a:r>
              <a:rPr lang="nl-NL" sz="1400" dirty="0"/>
              <a:t> aan staat). Er is echter een groot verschil hoe MicroStation omgaat met de elementen die op een laag staan die uit is gezet met Global </a:t>
            </a:r>
            <a:r>
              <a:rPr lang="nl-NL" sz="1400" dirty="0" err="1"/>
              <a:t>Freeze</a:t>
            </a:r>
            <a:r>
              <a:rPr lang="nl-NL" sz="1400" dirty="0"/>
              <a:t>. Deze objecten zijn namelijk nog steeds te wijzigen!</a:t>
            </a:r>
          </a:p>
          <a:p>
            <a:r>
              <a:rPr lang="nl-NL" sz="1400" dirty="0"/>
              <a:t>Bijvoorbeeld: Als je lagen in je tekening hebt en daarvan is er één bevroren (Global </a:t>
            </a:r>
            <a:r>
              <a:rPr lang="nl-NL" sz="1400" dirty="0" err="1"/>
              <a:t>Freeze</a:t>
            </a:r>
            <a:r>
              <a:rPr lang="nl-NL" sz="1400" dirty="0"/>
              <a:t>). </a:t>
            </a:r>
          </a:p>
          <a:p>
            <a:r>
              <a:rPr lang="nl-NL" sz="1400" dirty="0"/>
              <a:t>Selecteer je nu alle elementen in de tekening (bijvoorbeeld met </a:t>
            </a:r>
            <a:r>
              <a:rPr lang="nl-NL" sz="1400" dirty="0" err="1"/>
              <a:t>Ctrl+A</a:t>
            </a:r>
            <a:r>
              <a:rPr lang="nl-NL" sz="1400" dirty="0"/>
              <a:t> of via Element </a:t>
            </a:r>
            <a:r>
              <a:rPr lang="nl-NL" sz="1400" dirty="0" err="1"/>
              <a:t>Selection</a:t>
            </a:r>
            <a:r>
              <a:rPr lang="nl-NL" sz="1400" dirty="0"/>
              <a:t>) dan worden de elementen op de bevroren laag niet meegenomen. Maar als ik de bevroren laag selecteer in Element </a:t>
            </a:r>
            <a:r>
              <a:rPr lang="nl-NL" sz="1400" dirty="0" err="1"/>
              <a:t>Selection</a:t>
            </a:r>
            <a:r>
              <a:rPr lang="nl-NL" sz="1400" dirty="0"/>
              <a:t> dan worden de elementen op de bevroren laag geselecteerd. Ik kan ze ook weggooien.</a:t>
            </a:r>
          </a:p>
          <a:p>
            <a:r>
              <a:rPr lang="nl-NL" sz="1400" dirty="0"/>
              <a:t>Maar ook de elementen op de laag waarvan de Global Display is uitgezet zijn niet volledig veilig! </a:t>
            </a:r>
          </a:p>
          <a:p>
            <a:endParaRPr lang="nl-NL" sz="1400" dirty="0"/>
          </a:p>
          <a:p>
            <a:r>
              <a:rPr lang="nl-NL" sz="1400" b="1" dirty="0"/>
              <a:t>Tip! </a:t>
            </a:r>
            <a:r>
              <a:rPr lang="nl-NL" sz="1400" dirty="0"/>
              <a:t>Als je zeker wil zijn dat je niet per ongeluk elementen weggooit op een laag met Global </a:t>
            </a:r>
            <a:r>
              <a:rPr lang="nl-NL" sz="1400" dirty="0" err="1"/>
              <a:t>Freeze</a:t>
            </a:r>
            <a:r>
              <a:rPr lang="nl-NL" sz="1400" dirty="0"/>
              <a:t> aan of Global Display uit kun je de laag daarnaast ook nog </a:t>
            </a:r>
            <a:r>
              <a:rPr lang="nl-NL" sz="1400" dirty="0" err="1"/>
              <a:t>locken</a:t>
            </a:r>
            <a:r>
              <a:rPr lang="nl-NL" sz="1400"/>
              <a:t>. </a:t>
            </a:r>
            <a:endParaRPr lang="nl-NL" sz="1400" b="1" dirty="0"/>
          </a:p>
        </p:txBody>
      </p:sp>
    </p:spTree>
    <p:extLst>
      <p:ext uri="{BB962C8B-B14F-4D97-AF65-F5344CB8AC3E}">
        <p14:creationId xmlns:p14="http://schemas.microsoft.com/office/powerpoint/2010/main" val="1705566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 – </a:t>
            </a:r>
            <a:r>
              <a:rPr lang="nl-NL" sz="4000" b="1" dirty="0" err="1"/>
              <a:t>Backup</a:t>
            </a:r>
            <a:r>
              <a:rPr lang="nl-NL" sz="4000" b="1" dirty="0"/>
              <a:t> maken</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4678204"/>
          </a:xfrm>
          <a:prstGeom prst="rect">
            <a:avLst/>
          </a:prstGeom>
          <a:noFill/>
        </p:spPr>
        <p:txBody>
          <a:bodyPr wrap="square" rtlCol="0">
            <a:spAutoFit/>
          </a:bodyPr>
          <a:lstStyle/>
          <a:p>
            <a:r>
              <a:rPr lang="nl-NL" sz="1400" dirty="0"/>
              <a:t>Soms kom je er achter dat van de tekening die je aan het bewerken bent eigenlijk ook het origineel bewaard had moeten blijven.</a:t>
            </a:r>
          </a:p>
          <a:p>
            <a:r>
              <a:rPr lang="nl-NL" sz="1600" b="1" dirty="0"/>
              <a:t>		REGEL 1: RAAK NIET IN PANIEK!!!</a:t>
            </a:r>
          </a:p>
          <a:p>
            <a:r>
              <a:rPr lang="nl-NL" sz="1600" b="1" dirty="0"/>
              <a:t>		REGEL 2: SLUIT JE TEKENING </a:t>
            </a:r>
            <a:r>
              <a:rPr lang="nl-NL" sz="1600" b="1" u="sng" dirty="0"/>
              <a:t>NIET</a:t>
            </a:r>
            <a:r>
              <a:rPr lang="nl-NL" sz="1600" b="1" dirty="0"/>
              <a:t> AF! </a:t>
            </a:r>
          </a:p>
          <a:p>
            <a:r>
              <a:rPr lang="nl-NL" sz="1400" dirty="0"/>
              <a:t>En dan laat ik je nu zien wat je kunt doen om je origineel weer terug te krijgen zonder je werk in de huidige tekening te verliezen.</a:t>
            </a:r>
          </a:p>
          <a:p>
            <a:endParaRPr lang="nl-NL" sz="1400" dirty="0"/>
          </a:p>
          <a:p>
            <a:r>
              <a:rPr lang="nl-NL" sz="1400" b="1" dirty="0"/>
              <a:t>Stap 1</a:t>
            </a:r>
            <a:r>
              <a:rPr lang="nl-NL" sz="1400" dirty="0"/>
              <a:t>: Open de </a:t>
            </a:r>
            <a:r>
              <a:rPr lang="nl-NL" sz="1400" dirty="0" err="1"/>
              <a:t>Key</a:t>
            </a:r>
            <a:r>
              <a:rPr lang="nl-NL" sz="1400" dirty="0"/>
              <a:t>-in: klik op &lt;enter&gt;, dat is de snelste manier of selecteer het icoon van de </a:t>
            </a:r>
            <a:r>
              <a:rPr lang="nl-NL" sz="1400" dirty="0" err="1"/>
              <a:t>key</a:t>
            </a:r>
            <a:r>
              <a:rPr lang="nl-NL" sz="1400" dirty="0"/>
              <a:t>-in de </a:t>
            </a:r>
            <a:r>
              <a:rPr lang="nl-NL" sz="1400" dirty="0" err="1"/>
              <a:t>Primary</a:t>
            </a:r>
            <a:r>
              <a:rPr lang="nl-NL" sz="1400" dirty="0"/>
              <a:t> </a:t>
            </a:r>
            <a:r>
              <a:rPr lang="nl-NL" sz="1400" dirty="0" err="1"/>
              <a:t>group</a:t>
            </a:r>
            <a:r>
              <a:rPr lang="nl-NL" sz="1400" dirty="0"/>
              <a:t> op de Home-tab:</a:t>
            </a:r>
          </a:p>
          <a:p>
            <a:endParaRPr lang="nl-NL" sz="1400" dirty="0"/>
          </a:p>
          <a:p>
            <a:endParaRPr lang="nl-NL" sz="1400" dirty="0"/>
          </a:p>
          <a:p>
            <a:endParaRPr lang="nl-NL" sz="1400" dirty="0"/>
          </a:p>
          <a:p>
            <a:endParaRPr lang="nl-NL" sz="1400" dirty="0"/>
          </a:p>
          <a:p>
            <a:endParaRPr lang="nl-NL" sz="1400" dirty="0"/>
          </a:p>
          <a:p>
            <a:endParaRPr lang="nl-NL" sz="1400" dirty="0"/>
          </a:p>
          <a:p>
            <a:endParaRPr lang="nl-NL" sz="1400" dirty="0"/>
          </a:p>
          <a:p>
            <a:endParaRPr lang="nl-NL" sz="1400" dirty="0"/>
          </a:p>
          <a:p>
            <a:r>
              <a:rPr lang="nl-NL" sz="1400" dirty="0"/>
              <a:t>En type ‘</a:t>
            </a:r>
            <a:r>
              <a:rPr lang="nl-NL" sz="1400" dirty="0" err="1"/>
              <a:t>backup</a:t>
            </a:r>
            <a:r>
              <a:rPr lang="nl-NL" sz="1400" dirty="0"/>
              <a:t>’ en geef &lt;enter&gt;. Nu wordt er een </a:t>
            </a:r>
            <a:r>
              <a:rPr lang="nl-NL" sz="1400" dirty="0" err="1"/>
              <a:t>backup</a:t>
            </a:r>
            <a:r>
              <a:rPr lang="nl-NL" sz="1400" dirty="0"/>
              <a:t> gemaakt van </a:t>
            </a:r>
          </a:p>
          <a:p>
            <a:r>
              <a:rPr lang="nl-NL" sz="1400" dirty="0"/>
              <a:t>je tekening. Die </a:t>
            </a:r>
            <a:r>
              <a:rPr lang="nl-NL" sz="1400" dirty="0" err="1"/>
              <a:t>backup</a:t>
            </a:r>
            <a:r>
              <a:rPr lang="nl-NL" sz="1400" dirty="0"/>
              <a:t> staat op een locatie die we dadelijk terug kunnen</a:t>
            </a:r>
          </a:p>
          <a:p>
            <a:r>
              <a:rPr lang="nl-NL" sz="1400" dirty="0"/>
              <a:t>vinden in het Message-center.</a:t>
            </a:r>
          </a:p>
          <a:p>
            <a:r>
              <a:rPr lang="nl-NL" sz="1400" b="1" dirty="0"/>
              <a:t>Stap 2</a:t>
            </a:r>
            <a:r>
              <a:rPr lang="nl-NL" sz="1400" dirty="0"/>
              <a:t>: Ga nu naar het knopje voor </a:t>
            </a:r>
            <a:r>
              <a:rPr lang="nl-NL" sz="1400" dirty="0" err="1"/>
              <a:t>Undo</a:t>
            </a:r>
            <a:r>
              <a:rPr lang="nl-NL" sz="1400" dirty="0"/>
              <a:t> in de </a:t>
            </a:r>
            <a:r>
              <a:rPr lang="nl-NL" sz="1400" dirty="0" err="1"/>
              <a:t>toolbar</a:t>
            </a:r>
            <a:r>
              <a:rPr lang="nl-NL" sz="1400" dirty="0"/>
              <a:t> helemaal boven</a:t>
            </a:r>
          </a:p>
          <a:p>
            <a:r>
              <a:rPr lang="nl-NL" sz="1400" dirty="0"/>
              <a:t>In het scherm en klik op het driehoekje er naast:</a:t>
            </a:r>
          </a:p>
          <a:p>
            <a:r>
              <a:rPr lang="nl-NL" sz="1400" dirty="0"/>
              <a:t>En selecteer ‘</a:t>
            </a:r>
            <a:r>
              <a:rPr lang="nl-NL" sz="1400" dirty="0" err="1"/>
              <a:t>All</a:t>
            </a:r>
            <a:r>
              <a:rPr lang="nl-NL" sz="1400" dirty="0"/>
              <a:t>’. Nu worden alle wijzigingen on-</a:t>
            </a:r>
          </a:p>
          <a:p>
            <a:r>
              <a:rPr lang="nl-NL" sz="1400" dirty="0"/>
              <a:t>gedaan gemaakt.</a:t>
            </a:r>
          </a:p>
        </p:txBody>
      </p:sp>
      <p:pic>
        <p:nvPicPr>
          <p:cNvPr id="4" name="Afbeelding 3">
            <a:extLst>
              <a:ext uri="{FF2B5EF4-FFF2-40B4-BE49-F238E27FC236}">
                <a16:creationId xmlns:a16="http://schemas.microsoft.com/office/drawing/2014/main" id="{217C8149-DEB9-1D2D-2F5B-80F2C82F5A01}"/>
              </a:ext>
            </a:extLst>
          </p:cNvPr>
          <p:cNvPicPr>
            <a:picLocks noChangeAspect="1"/>
          </p:cNvPicPr>
          <p:nvPr/>
        </p:nvPicPr>
        <p:blipFill>
          <a:blip r:embed="rId2"/>
          <a:stretch>
            <a:fillRect/>
          </a:stretch>
        </p:blipFill>
        <p:spPr>
          <a:xfrm>
            <a:off x="1367384" y="3657090"/>
            <a:ext cx="4843773" cy="1347516"/>
          </a:xfrm>
          <a:prstGeom prst="rect">
            <a:avLst/>
          </a:prstGeom>
        </p:spPr>
      </p:pic>
      <p:pic>
        <p:nvPicPr>
          <p:cNvPr id="6" name="Afbeelding 5">
            <a:extLst>
              <a:ext uri="{FF2B5EF4-FFF2-40B4-BE49-F238E27FC236}">
                <a16:creationId xmlns:a16="http://schemas.microsoft.com/office/drawing/2014/main" id="{CE50EC4C-2A74-5BD2-68DA-C8CBF19E5484}"/>
              </a:ext>
            </a:extLst>
          </p:cNvPr>
          <p:cNvPicPr>
            <a:picLocks noChangeAspect="1"/>
          </p:cNvPicPr>
          <p:nvPr/>
        </p:nvPicPr>
        <p:blipFill>
          <a:blip r:embed="rId3"/>
          <a:stretch>
            <a:fillRect/>
          </a:stretch>
        </p:blipFill>
        <p:spPr>
          <a:xfrm>
            <a:off x="6366105" y="3823446"/>
            <a:ext cx="5715798" cy="2667372"/>
          </a:xfrm>
          <a:prstGeom prst="rect">
            <a:avLst/>
          </a:prstGeom>
        </p:spPr>
      </p:pic>
      <p:pic>
        <p:nvPicPr>
          <p:cNvPr id="8" name="Afbeelding 7">
            <a:extLst>
              <a:ext uri="{FF2B5EF4-FFF2-40B4-BE49-F238E27FC236}">
                <a16:creationId xmlns:a16="http://schemas.microsoft.com/office/drawing/2014/main" id="{042A15D2-1772-CDB4-9B55-A322BF13B3E4}"/>
              </a:ext>
            </a:extLst>
          </p:cNvPr>
          <p:cNvPicPr>
            <a:picLocks noChangeAspect="1"/>
          </p:cNvPicPr>
          <p:nvPr/>
        </p:nvPicPr>
        <p:blipFill>
          <a:blip r:embed="rId4"/>
          <a:stretch>
            <a:fillRect/>
          </a:stretch>
        </p:blipFill>
        <p:spPr>
          <a:xfrm>
            <a:off x="4657150" y="6058000"/>
            <a:ext cx="4085714" cy="800000"/>
          </a:xfrm>
          <a:prstGeom prst="rect">
            <a:avLst/>
          </a:prstGeom>
        </p:spPr>
      </p:pic>
    </p:spTree>
    <p:extLst>
      <p:ext uri="{BB962C8B-B14F-4D97-AF65-F5344CB8AC3E}">
        <p14:creationId xmlns:p14="http://schemas.microsoft.com/office/powerpoint/2010/main" val="1490107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 – </a:t>
            </a:r>
            <a:r>
              <a:rPr lang="nl-NL" sz="4000" b="1" dirty="0" err="1"/>
              <a:t>Backup</a:t>
            </a:r>
            <a:r>
              <a:rPr lang="nl-NL" sz="4000" b="1" dirty="0"/>
              <a:t> maken (2)</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1384995"/>
          </a:xfrm>
          <a:prstGeom prst="rect">
            <a:avLst/>
          </a:prstGeom>
          <a:noFill/>
        </p:spPr>
        <p:txBody>
          <a:bodyPr wrap="square" rtlCol="0">
            <a:spAutoFit/>
          </a:bodyPr>
          <a:lstStyle/>
          <a:p>
            <a:r>
              <a:rPr lang="nl-NL" sz="1400" b="1" dirty="0"/>
              <a:t>Stap 3</a:t>
            </a:r>
            <a:r>
              <a:rPr lang="nl-NL" sz="1400" dirty="0"/>
              <a:t>: Nu gaan we de locatie van je </a:t>
            </a:r>
            <a:r>
              <a:rPr lang="nl-NL" sz="1400" dirty="0" err="1"/>
              <a:t>backup</a:t>
            </a:r>
            <a:r>
              <a:rPr lang="nl-NL" sz="1400" dirty="0"/>
              <a:t> opzoeken. Daarvoor open je het Message-center. De knop daarvoor zit onder in de grijze balk:</a:t>
            </a:r>
          </a:p>
          <a:p>
            <a:endParaRPr lang="nl-NL" sz="1400" dirty="0"/>
          </a:p>
          <a:p>
            <a:endParaRPr lang="nl-NL" sz="1400" dirty="0"/>
          </a:p>
          <a:p>
            <a:endParaRPr lang="nl-NL" sz="1400" dirty="0"/>
          </a:p>
          <a:p>
            <a:r>
              <a:rPr lang="nl-NL" sz="1400" dirty="0"/>
              <a:t>Klik in het grijze (lege) vakje bij de rode pijl. </a:t>
            </a:r>
          </a:p>
          <a:p>
            <a:r>
              <a:rPr lang="nl-NL" sz="1400" dirty="0"/>
              <a:t>In het Message-center zie je dan de link waar het bestand geplaatst is:</a:t>
            </a:r>
          </a:p>
        </p:txBody>
      </p:sp>
      <p:pic>
        <p:nvPicPr>
          <p:cNvPr id="12" name="Afbeelding 11">
            <a:extLst>
              <a:ext uri="{FF2B5EF4-FFF2-40B4-BE49-F238E27FC236}">
                <a16:creationId xmlns:a16="http://schemas.microsoft.com/office/drawing/2014/main" id="{B6080F38-BCCB-62E6-AD33-62E065D12AAA}"/>
              </a:ext>
            </a:extLst>
          </p:cNvPr>
          <p:cNvPicPr>
            <a:picLocks noChangeAspect="1"/>
          </p:cNvPicPr>
          <p:nvPr/>
        </p:nvPicPr>
        <p:blipFill>
          <a:blip r:embed="rId2"/>
          <a:stretch>
            <a:fillRect/>
          </a:stretch>
        </p:blipFill>
        <p:spPr>
          <a:xfrm>
            <a:off x="1599477" y="2470954"/>
            <a:ext cx="5973009" cy="590632"/>
          </a:xfrm>
          <a:prstGeom prst="rect">
            <a:avLst/>
          </a:prstGeom>
        </p:spPr>
      </p:pic>
      <p:pic>
        <p:nvPicPr>
          <p:cNvPr id="14" name="Afbeelding 13">
            <a:extLst>
              <a:ext uri="{FF2B5EF4-FFF2-40B4-BE49-F238E27FC236}">
                <a16:creationId xmlns:a16="http://schemas.microsoft.com/office/drawing/2014/main" id="{9F52620F-B81C-B5C8-020A-032E84653F9E}"/>
              </a:ext>
            </a:extLst>
          </p:cNvPr>
          <p:cNvPicPr>
            <a:picLocks noChangeAspect="1"/>
          </p:cNvPicPr>
          <p:nvPr/>
        </p:nvPicPr>
        <p:blipFill>
          <a:blip r:embed="rId3"/>
          <a:stretch>
            <a:fillRect/>
          </a:stretch>
        </p:blipFill>
        <p:spPr>
          <a:xfrm>
            <a:off x="1057617" y="3539248"/>
            <a:ext cx="6123359" cy="3042178"/>
          </a:xfrm>
          <a:prstGeom prst="rect">
            <a:avLst/>
          </a:prstGeom>
        </p:spPr>
      </p:pic>
      <p:sp>
        <p:nvSpPr>
          <p:cNvPr id="15" name="Tekstvak 14">
            <a:extLst>
              <a:ext uri="{FF2B5EF4-FFF2-40B4-BE49-F238E27FC236}">
                <a16:creationId xmlns:a16="http://schemas.microsoft.com/office/drawing/2014/main" id="{9DEB4EFB-60B0-B7DC-5FA1-C11A7BDD415B}"/>
              </a:ext>
            </a:extLst>
          </p:cNvPr>
          <p:cNvSpPr txBox="1"/>
          <p:nvPr/>
        </p:nvSpPr>
        <p:spPr>
          <a:xfrm>
            <a:off x="7306811" y="3649211"/>
            <a:ext cx="4395831" cy="1384995"/>
          </a:xfrm>
          <a:prstGeom prst="rect">
            <a:avLst/>
          </a:prstGeom>
          <a:noFill/>
        </p:spPr>
        <p:txBody>
          <a:bodyPr wrap="square" rtlCol="0">
            <a:spAutoFit/>
          </a:bodyPr>
          <a:lstStyle/>
          <a:p>
            <a:r>
              <a:rPr lang="nl-NL" sz="1400" dirty="0"/>
              <a:t>Je kunt de link gewoon kopiëren en dan in je verkenner plakken. Het bestand heeft nog de extensie .bak, maar dat kun je gewoon aanpassen naar .</a:t>
            </a:r>
            <a:r>
              <a:rPr lang="nl-NL" sz="1400" dirty="0" err="1"/>
              <a:t>dgn</a:t>
            </a:r>
            <a:r>
              <a:rPr lang="nl-NL" sz="1400" dirty="0"/>
              <a:t> en dan kun je de tekening gewoon openen in MicroStation en weer verder weg. Je bent dus geen werk kwijt en je hebt ook je origineel weer terug. </a:t>
            </a:r>
            <a:r>
              <a:rPr lang="nl-NL" sz="1400" dirty="0" err="1"/>
              <a:t>Win-win-situatie</a:t>
            </a:r>
            <a:r>
              <a:rPr lang="nl-NL" sz="1400" dirty="0"/>
              <a:t>! </a:t>
            </a:r>
          </a:p>
        </p:txBody>
      </p:sp>
    </p:spTree>
    <p:extLst>
      <p:ext uri="{BB962C8B-B14F-4D97-AF65-F5344CB8AC3E}">
        <p14:creationId xmlns:p14="http://schemas.microsoft.com/office/powerpoint/2010/main" val="3944532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 – Pdf importeren</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1815882"/>
          </a:xfrm>
          <a:prstGeom prst="rect">
            <a:avLst/>
          </a:prstGeom>
          <a:noFill/>
        </p:spPr>
        <p:txBody>
          <a:bodyPr wrap="square" rtlCol="0">
            <a:spAutoFit/>
          </a:bodyPr>
          <a:lstStyle/>
          <a:p>
            <a:r>
              <a:rPr lang="nl-NL" sz="1400" dirty="0"/>
              <a:t>Dat je een Pdf als een plaatje of raster onder je tekening kan leggen dat weten de meeste MicroStation-gebruikers wel, maar sinds een paar updates kun je ook een pdf importeren als MicroStation-elementen. Maar daar moet je wel wat voor doen!</a:t>
            </a:r>
          </a:p>
          <a:p>
            <a:endParaRPr lang="nl-NL" sz="1400" dirty="0"/>
          </a:p>
          <a:p>
            <a:pPr marL="342900" indent="-342900">
              <a:buFont typeface="+mj-lt"/>
              <a:buAutoNum type="arabicPeriod"/>
            </a:pPr>
            <a:r>
              <a:rPr lang="nl-NL" sz="1400" dirty="0"/>
              <a:t>De volgende Configuratie variabele moet aangepast worden: </a:t>
            </a:r>
            <a:r>
              <a:rPr lang="en-US" sz="1400" b="1" dirty="0">
                <a:effectLst/>
                <a:latin typeface="+mj-lt"/>
                <a:ea typeface="Calibri" panose="020F0502020204030204" pitchFamily="34" charset="0"/>
                <a:cs typeface="Times New Roman" panose="02020603050405020304" pitchFamily="18" charset="0"/>
              </a:rPr>
              <a:t>MS_IMPORT_USINGADOBEPDF </a:t>
            </a:r>
            <a:r>
              <a:rPr lang="en-US" sz="1400" dirty="0">
                <a:effectLst/>
                <a:latin typeface="+mj-lt"/>
                <a:ea typeface="Calibri" panose="020F0502020204030204" pitchFamily="34" charset="0"/>
                <a:cs typeface="Times New Roman" panose="02020603050405020304" pitchFamily="18" charset="0"/>
              </a:rPr>
              <a:t> </a:t>
            </a:r>
            <a:r>
              <a:rPr lang="en-US" sz="1400" dirty="0" err="1">
                <a:effectLst/>
                <a:ea typeface="Calibri" panose="020F0502020204030204" pitchFamily="34" charset="0"/>
                <a:cs typeface="Times New Roman" panose="02020603050405020304" pitchFamily="18" charset="0"/>
              </a:rPr>
              <a:t>deze</a:t>
            </a:r>
            <a:r>
              <a:rPr lang="en-US" sz="1400" dirty="0">
                <a:effectLst/>
                <a:ea typeface="Calibri" panose="020F0502020204030204" pitchFamily="34" charset="0"/>
                <a:cs typeface="Times New Roman" panose="02020603050405020304" pitchFamily="18" charset="0"/>
              </a:rPr>
              <a:t> </a:t>
            </a:r>
            <a:r>
              <a:rPr lang="en-US" sz="1400" dirty="0" err="1">
                <a:effectLst/>
                <a:ea typeface="Calibri" panose="020F0502020204030204" pitchFamily="34" charset="0"/>
                <a:cs typeface="Times New Roman" panose="02020603050405020304" pitchFamily="18" charset="0"/>
              </a:rPr>
              <a:t>moet</a:t>
            </a:r>
            <a:r>
              <a:rPr lang="en-US" sz="1400" dirty="0">
                <a:effectLst/>
                <a:ea typeface="Calibri" panose="020F0502020204030204" pitchFamily="34" charset="0"/>
                <a:cs typeface="Times New Roman" panose="02020603050405020304" pitchFamily="18" charset="0"/>
              </a:rPr>
              <a:t> op 0 </a:t>
            </a:r>
            <a:r>
              <a:rPr lang="en-US" sz="1400" dirty="0" err="1">
                <a:effectLst/>
                <a:ea typeface="Calibri" panose="020F0502020204030204" pitchFamily="34" charset="0"/>
                <a:cs typeface="Times New Roman" panose="02020603050405020304" pitchFamily="18" charset="0"/>
              </a:rPr>
              <a:t>gezet</a:t>
            </a:r>
            <a:r>
              <a:rPr lang="en-US" sz="1400" dirty="0">
                <a:effectLst/>
                <a:ea typeface="Calibri" panose="020F0502020204030204" pitchFamily="34" charset="0"/>
                <a:cs typeface="Times New Roman" panose="02020603050405020304" pitchFamily="18" charset="0"/>
              </a:rPr>
              <a:t> </a:t>
            </a:r>
            <a:r>
              <a:rPr lang="en-US" sz="1400" dirty="0" err="1">
                <a:effectLst/>
                <a:ea typeface="Calibri" panose="020F0502020204030204" pitchFamily="34" charset="0"/>
                <a:cs typeface="Times New Roman" panose="02020603050405020304" pitchFamily="18" charset="0"/>
              </a:rPr>
              <a:t>worden</a:t>
            </a:r>
            <a:r>
              <a:rPr lang="en-US" sz="1400" dirty="0">
                <a:effectLst/>
                <a:ea typeface="Calibri" panose="020F0502020204030204" pitchFamily="34" charset="0"/>
                <a:cs typeface="Times New Roman" panose="02020603050405020304" pitchFamily="18" charset="0"/>
              </a:rPr>
              <a:t> (</a:t>
            </a:r>
            <a:r>
              <a:rPr lang="en-US" sz="1400" dirty="0" err="1">
                <a:effectLst/>
                <a:ea typeface="Calibri" panose="020F0502020204030204" pitchFamily="34" charset="0"/>
                <a:cs typeface="Times New Roman" panose="02020603050405020304" pitchFamily="18" charset="0"/>
              </a:rPr>
              <a:t>dit</a:t>
            </a:r>
            <a:r>
              <a:rPr lang="en-US" sz="1400" dirty="0">
                <a:effectLst/>
                <a:ea typeface="Calibri" panose="020F0502020204030204" pitchFamily="34" charset="0"/>
                <a:cs typeface="Times New Roman" panose="02020603050405020304" pitchFamily="18" charset="0"/>
              </a:rPr>
              <a:t> is </a:t>
            </a:r>
            <a:r>
              <a:rPr lang="en-US" sz="1400" dirty="0" err="1">
                <a:effectLst/>
                <a:ea typeface="Calibri" panose="020F0502020204030204" pitchFamily="34" charset="0"/>
                <a:cs typeface="Times New Roman" panose="02020603050405020304" pitchFamily="18" charset="0"/>
              </a:rPr>
              <a:t>een</a:t>
            </a:r>
            <a:r>
              <a:rPr lang="en-US" sz="1400" dirty="0">
                <a:effectLst/>
                <a:ea typeface="Calibri" panose="020F0502020204030204" pitchFamily="34" charset="0"/>
                <a:cs typeface="Times New Roman" panose="02020603050405020304" pitchFamily="18" charset="0"/>
              </a:rPr>
              <a:t> </a:t>
            </a:r>
            <a:r>
              <a:rPr lang="en-US" sz="1400" dirty="0" err="1">
                <a:effectLst/>
                <a:ea typeface="Calibri" panose="020F0502020204030204" pitchFamily="34" charset="0"/>
                <a:cs typeface="Times New Roman" panose="02020603050405020304" pitchFamily="18" charset="0"/>
              </a:rPr>
              <a:t>eenmalige</a:t>
            </a:r>
            <a:r>
              <a:rPr lang="en-US" sz="1400" dirty="0">
                <a:effectLst/>
                <a:ea typeface="Calibri" panose="020F0502020204030204" pitchFamily="34" charset="0"/>
                <a:cs typeface="Times New Roman" panose="02020603050405020304" pitchFamily="18" charset="0"/>
              </a:rPr>
              <a:t> </a:t>
            </a:r>
            <a:r>
              <a:rPr lang="en-US" sz="1400" dirty="0" err="1">
                <a:effectLst/>
                <a:ea typeface="Calibri" panose="020F0502020204030204" pitchFamily="34" charset="0"/>
                <a:cs typeface="Times New Roman" panose="02020603050405020304" pitchFamily="18" charset="0"/>
              </a:rPr>
              <a:t>actie</a:t>
            </a:r>
            <a:r>
              <a:rPr lang="en-US" sz="1400" dirty="0">
                <a:effectLst/>
                <a:ea typeface="Calibri" panose="020F0502020204030204" pitchFamily="34" charset="0"/>
                <a:cs typeface="Times New Roman" panose="02020603050405020304" pitchFamily="18" charset="0"/>
              </a:rPr>
              <a:t>).</a:t>
            </a:r>
          </a:p>
          <a:p>
            <a:pPr marL="342900" indent="-342900">
              <a:buFont typeface="+mj-lt"/>
              <a:buAutoNum type="arabicPeriod"/>
            </a:pPr>
            <a:r>
              <a:rPr lang="en-US" sz="1400" dirty="0">
                <a:effectLst/>
                <a:ea typeface="Calibri" panose="020F0502020204030204" pitchFamily="34" charset="0"/>
                <a:cs typeface="Times New Roman" panose="02020603050405020304" pitchFamily="18" charset="0"/>
              </a:rPr>
              <a:t>Ook </a:t>
            </a:r>
            <a:r>
              <a:rPr lang="en-US" sz="1400" dirty="0">
                <a:ea typeface="Calibri" panose="020F0502020204030204" pitchFamily="34" charset="0"/>
                <a:cs typeface="Times New Roman" panose="02020603050405020304" pitchFamily="18" charset="0"/>
              </a:rPr>
              <a:t>de </a:t>
            </a:r>
            <a:r>
              <a:rPr lang="en-US" sz="1400" dirty="0" err="1">
                <a:ea typeface="Calibri" panose="020F0502020204030204" pitchFamily="34" charset="0"/>
                <a:cs typeface="Times New Roman" panose="02020603050405020304" pitchFamily="18" charset="0"/>
              </a:rPr>
              <a:t>volgende</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Configuratie</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variabele</a:t>
            </a:r>
            <a:r>
              <a:rPr lang="en-US" sz="1400" dirty="0">
                <a:ea typeface="Calibri" panose="020F0502020204030204" pitchFamily="34" charset="0"/>
                <a:cs typeface="Times New Roman" panose="02020603050405020304" pitchFamily="18" charset="0"/>
              </a:rPr>
              <a:t> is </a:t>
            </a:r>
            <a:r>
              <a:rPr lang="en-US" sz="1400" dirty="0" err="1">
                <a:ea typeface="Calibri" panose="020F0502020204030204" pitchFamily="34" charset="0"/>
                <a:cs typeface="Times New Roman" panose="02020603050405020304" pitchFamily="18" charset="0"/>
              </a:rPr>
              <a:t>belangrijk</a:t>
            </a:r>
            <a:r>
              <a:rPr lang="en-US" sz="1400" dirty="0">
                <a:ea typeface="Calibri" panose="020F0502020204030204" pitchFamily="34" charset="0"/>
                <a:cs typeface="Times New Roman" panose="02020603050405020304" pitchFamily="18" charset="0"/>
              </a:rPr>
              <a:t>: </a:t>
            </a:r>
            <a:r>
              <a:rPr lang="en-US" sz="1400" b="1" dirty="0">
                <a:latin typeface="+mj-lt"/>
                <a:ea typeface="Calibri" panose="020F0502020204030204" pitchFamily="34" charset="0"/>
                <a:cs typeface="Times New Roman" panose="02020603050405020304" pitchFamily="18" charset="0"/>
              </a:rPr>
              <a:t>MS_PDFVEC_SHOW_HIDDENTEXT  </a:t>
            </a:r>
            <a:r>
              <a:rPr lang="en-US" sz="1400" dirty="0">
                <a:ea typeface="Calibri" panose="020F0502020204030204" pitchFamily="34" charset="0"/>
                <a:cs typeface="Times New Roman" panose="02020603050405020304" pitchFamily="18" charset="0"/>
              </a:rPr>
              <a:t>die mag je op </a:t>
            </a:r>
            <a:r>
              <a:rPr lang="en-US" sz="1400" b="1" dirty="0">
                <a:latin typeface="+mj-lt"/>
                <a:ea typeface="Calibri" panose="020F0502020204030204" pitchFamily="34" charset="0"/>
                <a:cs typeface="Times New Roman" panose="02020603050405020304" pitchFamily="18" charset="0"/>
              </a:rPr>
              <a:t>‘True‘ </a:t>
            </a:r>
            <a:r>
              <a:rPr lang="en-US" sz="1400" dirty="0" err="1">
                <a:ea typeface="Calibri" panose="020F0502020204030204" pitchFamily="34" charset="0"/>
                <a:cs typeface="Times New Roman" panose="02020603050405020304" pitchFamily="18" charset="0"/>
              </a:rPr>
              <a:t>zetten</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daardoor</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worden</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teksten</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dadelijk</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binnengehaald</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als</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tekst</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én</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als</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lijnen</a:t>
            </a:r>
            <a:r>
              <a:rPr lang="en-US" sz="1400" dirty="0">
                <a:ea typeface="Calibri" panose="020F0502020204030204" pitchFamily="34" charset="0"/>
                <a:cs typeface="Times New Roman" panose="02020603050405020304" pitchFamily="18" charset="0"/>
              </a:rPr>
              <a:t> in </a:t>
            </a:r>
            <a:r>
              <a:rPr lang="en-US" sz="1400" dirty="0" err="1">
                <a:ea typeface="Calibri" panose="020F0502020204030204" pitchFamily="34" charset="0"/>
                <a:cs typeface="Times New Roman" panose="02020603050405020304" pitchFamily="18" charset="0"/>
              </a:rPr>
              <a:t>plaats</a:t>
            </a:r>
            <a:r>
              <a:rPr lang="en-US" sz="1400" dirty="0">
                <a:ea typeface="Calibri" panose="020F0502020204030204" pitchFamily="34" charset="0"/>
                <a:cs typeface="Times New Roman" panose="02020603050405020304" pitchFamily="18" charset="0"/>
              </a:rPr>
              <a:t> van </a:t>
            </a:r>
            <a:r>
              <a:rPr lang="en-US" sz="1400" dirty="0" err="1">
                <a:ea typeface="Calibri" panose="020F0502020204030204" pitchFamily="34" charset="0"/>
                <a:cs typeface="Times New Roman" panose="02020603050405020304" pitchFamily="18" charset="0"/>
              </a:rPr>
              <a:t>alleen</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als</a:t>
            </a:r>
            <a:r>
              <a:rPr lang="en-US" sz="1400" dirty="0">
                <a:ea typeface="Calibri" panose="020F0502020204030204" pitchFamily="34" charset="0"/>
                <a:cs typeface="Times New Roman" panose="02020603050405020304" pitchFamily="18" charset="0"/>
              </a:rPr>
              <a:t> </a:t>
            </a:r>
            <a:r>
              <a:rPr lang="en-US" sz="1400" dirty="0" err="1">
                <a:ea typeface="Calibri" panose="020F0502020204030204" pitchFamily="34" charset="0"/>
                <a:cs typeface="Times New Roman" panose="02020603050405020304" pitchFamily="18" charset="0"/>
              </a:rPr>
              <a:t>lijnen</a:t>
            </a:r>
            <a:r>
              <a:rPr lang="en-US" sz="1400" dirty="0">
                <a:ea typeface="Calibri" panose="020F0502020204030204" pitchFamily="34" charset="0"/>
                <a:cs typeface="Times New Roman" panose="02020603050405020304" pitchFamily="18" charset="0"/>
              </a:rPr>
              <a:t>.</a:t>
            </a:r>
          </a:p>
          <a:p>
            <a:pPr marL="342900" indent="-342900">
              <a:buFont typeface="+mj-lt"/>
              <a:buAutoNum type="arabicPeriod"/>
            </a:pPr>
            <a:r>
              <a:rPr lang="en-US" sz="1400" dirty="0">
                <a:cs typeface="Times New Roman" panose="02020603050405020304" pitchFamily="18" charset="0"/>
              </a:rPr>
              <a:t>Nu </a:t>
            </a:r>
            <a:r>
              <a:rPr lang="en-US" sz="1400" dirty="0" err="1">
                <a:cs typeface="Times New Roman" panose="02020603050405020304" pitchFamily="18" charset="0"/>
              </a:rPr>
              <a:t>kun</a:t>
            </a:r>
            <a:r>
              <a:rPr lang="en-US" sz="1400" dirty="0">
                <a:cs typeface="Times New Roman" panose="02020603050405020304" pitchFamily="18" charset="0"/>
              </a:rPr>
              <a:t> je </a:t>
            </a:r>
            <a:r>
              <a:rPr lang="en-US" sz="1400" dirty="0" err="1">
                <a:cs typeface="Times New Roman" panose="02020603050405020304" pitchFamily="18" charset="0"/>
              </a:rPr>
              <a:t>een</a:t>
            </a:r>
            <a:r>
              <a:rPr lang="en-US" sz="1400" dirty="0">
                <a:cs typeface="Times New Roman" panose="02020603050405020304" pitchFamily="18" charset="0"/>
              </a:rPr>
              <a:t> pdf </a:t>
            </a:r>
            <a:r>
              <a:rPr lang="en-US" sz="1400" dirty="0" err="1">
                <a:cs typeface="Times New Roman" panose="02020603050405020304" pitchFamily="18" charset="0"/>
              </a:rPr>
              <a:t>gaan</a:t>
            </a:r>
            <a:r>
              <a:rPr lang="en-US" sz="1400" dirty="0">
                <a:cs typeface="Times New Roman" panose="02020603050405020304" pitchFamily="18" charset="0"/>
              </a:rPr>
              <a:t> </a:t>
            </a:r>
            <a:r>
              <a:rPr lang="en-US" sz="1400" dirty="0" err="1">
                <a:cs typeface="Times New Roman" panose="02020603050405020304" pitchFamily="18" charset="0"/>
              </a:rPr>
              <a:t>importeren</a:t>
            </a:r>
            <a:r>
              <a:rPr lang="en-US" sz="1400" dirty="0">
                <a:cs typeface="Times New Roman" panose="02020603050405020304" pitchFamily="18" charset="0"/>
              </a:rPr>
              <a:t>. Ga </a:t>
            </a:r>
            <a:r>
              <a:rPr lang="en-US" sz="1400" dirty="0" err="1">
                <a:cs typeface="Times New Roman" panose="02020603050405020304" pitchFamily="18" charset="0"/>
              </a:rPr>
              <a:t>hiervoor</a:t>
            </a:r>
            <a:r>
              <a:rPr lang="en-US" sz="1400" dirty="0">
                <a:cs typeface="Times New Roman" panose="02020603050405020304" pitchFamily="18" charset="0"/>
              </a:rPr>
              <a:t> </a:t>
            </a:r>
            <a:r>
              <a:rPr lang="en-US" sz="1400" dirty="0" err="1">
                <a:cs typeface="Times New Roman" panose="02020603050405020304" pitchFamily="18" charset="0"/>
              </a:rPr>
              <a:t>naar</a:t>
            </a:r>
            <a:r>
              <a:rPr lang="en-US" sz="1400" dirty="0">
                <a:cs typeface="Times New Roman" panose="02020603050405020304" pitchFamily="18" charset="0"/>
              </a:rPr>
              <a:t> de ‘File’-tab </a:t>
            </a:r>
            <a:r>
              <a:rPr lang="en-US" sz="1400" dirty="0" err="1">
                <a:cs typeface="Times New Roman" panose="02020603050405020304" pitchFamily="18" charset="0"/>
              </a:rPr>
              <a:t>en</a:t>
            </a:r>
            <a:r>
              <a:rPr lang="en-US" sz="1400" dirty="0">
                <a:cs typeface="Times New Roman" panose="02020603050405020304" pitchFamily="18" charset="0"/>
              </a:rPr>
              <a:t> </a:t>
            </a:r>
            <a:r>
              <a:rPr lang="en-US" sz="1400" dirty="0" err="1">
                <a:cs typeface="Times New Roman" panose="02020603050405020304" pitchFamily="18" charset="0"/>
              </a:rPr>
              <a:t>kies</a:t>
            </a:r>
            <a:r>
              <a:rPr lang="en-US" sz="1400" dirty="0">
                <a:cs typeface="Times New Roman" panose="02020603050405020304" pitchFamily="18" charset="0"/>
              </a:rPr>
              <a:t> ‘Import’ &gt; ‘Exchange File Types’ &gt; ‘PDF’.</a:t>
            </a:r>
            <a:endParaRPr lang="nl-NL" sz="1400" dirty="0"/>
          </a:p>
        </p:txBody>
      </p:sp>
      <p:pic>
        <p:nvPicPr>
          <p:cNvPr id="4" name="Afbeelding 3">
            <a:extLst>
              <a:ext uri="{FF2B5EF4-FFF2-40B4-BE49-F238E27FC236}">
                <a16:creationId xmlns:a16="http://schemas.microsoft.com/office/drawing/2014/main" id="{245655F2-5250-4F35-4B4D-AEFD607AE286}"/>
              </a:ext>
            </a:extLst>
          </p:cNvPr>
          <p:cNvPicPr>
            <a:picLocks noChangeAspect="1"/>
          </p:cNvPicPr>
          <p:nvPr/>
        </p:nvPicPr>
        <p:blipFill>
          <a:blip r:embed="rId2"/>
          <a:stretch>
            <a:fillRect/>
          </a:stretch>
        </p:blipFill>
        <p:spPr>
          <a:xfrm>
            <a:off x="1400961" y="3978920"/>
            <a:ext cx="6769916" cy="2750278"/>
          </a:xfrm>
          <a:prstGeom prst="rect">
            <a:avLst/>
          </a:prstGeom>
        </p:spPr>
      </p:pic>
    </p:spTree>
    <p:extLst>
      <p:ext uri="{BB962C8B-B14F-4D97-AF65-F5344CB8AC3E}">
        <p14:creationId xmlns:p14="http://schemas.microsoft.com/office/powerpoint/2010/main" val="3771581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2"/>
            <a:ext cx="10515600" cy="1325563"/>
          </a:xfrm>
        </p:spPr>
        <p:txBody>
          <a:bodyPr/>
          <a:lstStyle/>
          <a:p>
            <a:r>
              <a:rPr lang="nl-NL" b="1" dirty="0" err="1"/>
              <a:t>Preferences</a:t>
            </a:r>
            <a:endParaRPr lang="nl-NL" b="1" dirty="0"/>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38200" y="2586971"/>
            <a:ext cx="4597866" cy="3589991"/>
          </a:xfrm>
        </p:spPr>
        <p:txBody>
          <a:bodyPr/>
          <a:lstStyle/>
          <a:p>
            <a:r>
              <a:rPr lang="nl-NL" dirty="0"/>
              <a:t>Voordelen</a:t>
            </a:r>
          </a:p>
          <a:p>
            <a:pPr lvl="1">
              <a:buFont typeface="Wingdings" panose="05000000000000000000" pitchFamily="2" charset="2"/>
              <a:buChar char="ü"/>
            </a:pPr>
            <a:r>
              <a:rPr lang="nl-NL" dirty="0"/>
              <a:t>Persoonlijk</a:t>
            </a:r>
          </a:p>
          <a:p>
            <a:pPr lvl="1">
              <a:buFont typeface="Wingdings" panose="05000000000000000000" pitchFamily="2" charset="2"/>
              <a:buChar char="ü"/>
            </a:pPr>
            <a:r>
              <a:rPr lang="nl-NL" dirty="0"/>
              <a:t>Gemakkelijk te herstellen</a:t>
            </a:r>
          </a:p>
          <a:p>
            <a:r>
              <a:rPr lang="nl-NL" dirty="0"/>
              <a:t>Nieuw en bestaand</a:t>
            </a:r>
          </a:p>
        </p:txBody>
      </p:sp>
      <p:pic>
        <p:nvPicPr>
          <p:cNvPr id="5" name="Afbeelding 4">
            <a:extLst>
              <a:ext uri="{FF2B5EF4-FFF2-40B4-BE49-F238E27FC236}">
                <a16:creationId xmlns:a16="http://schemas.microsoft.com/office/drawing/2014/main" id="{2B1ABB64-7915-DD6F-1DDB-B0D85F5AD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280469"/>
            <a:ext cx="5583935" cy="5493341"/>
          </a:xfrm>
          <a:prstGeom prst="rect">
            <a:avLst/>
          </a:prstGeom>
        </p:spPr>
      </p:pic>
    </p:spTree>
    <p:extLst>
      <p:ext uri="{BB962C8B-B14F-4D97-AF65-F5344CB8AC3E}">
        <p14:creationId xmlns:p14="http://schemas.microsoft.com/office/powerpoint/2010/main" val="2106801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 – Pdf importeren (2)</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2462213"/>
          </a:xfrm>
          <a:prstGeom prst="rect">
            <a:avLst/>
          </a:prstGeom>
          <a:noFill/>
        </p:spPr>
        <p:txBody>
          <a:bodyPr wrap="square" rtlCol="0">
            <a:spAutoFit/>
          </a:bodyPr>
          <a:lstStyle/>
          <a:p>
            <a:pPr marL="342900" indent="-342900">
              <a:buFont typeface="+mj-lt"/>
              <a:buAutoNum type="arabicPeriod" startAt="4"/>
            </a:pPr>
            <a:r>
              <a:rPr lang="nl-NL" sz="1400" dirty="0"/>
              <a:t>Selecteer een PDF en klik op ‘Import’.</a:t>
            </a:r>
          </a:p>
          <a:p>
            <a:pPr marL="342900" indent="-342900">
              <a:buFont typeface="+mj-lt"/>
              <a:buAutoNum type="arabicPeriod" startAt="4"/>
            </a:pPr>
            <a:endParaRPr lang="nl-NL" sz="1400" dirty="0"/>
          </a:p>
          <a:p>
            <a:r>
              <a:rPr lang="nl-NL" sz="1400" b="1" dirty="0"/>
              <a:t>CONCLUSIE</a:t>
            </a:r>
          </a:p>
          <a:p>
            <a:r>
              <a:rPr lang="nl-NL" sz="1400" dirty="0"/>
              <a:t>Deze tool is nog niet helemaal perfect. Sommige dingen zijn wel logisch en misschien mis ik nog een paar instellingen, maar dit zijn de dingen die niet (helemaal) goed gaan:</a:t>
            </a:r>
          </a:p>
          <a:p>
            <a:pPr marL="285750" indent="-285750">
              <a:buFont typeface="Arial" panose="020B0604020202020204" pitchFamily="34" charset="0"/>
              <a:buChar char="•"/>
            </a:pPr>
            <a:r>
              <a:rPr lang="nl-NL" sz="1400" dirty="0"/>
              <a:t>Cellen worden niet herkend, dat is natuurlijk niet zo raar want je kunt op het plaatje ook niet zien dat bepaalde elementen bij elkaar horen.</a:t>
            </a:r>
          </a:p>
          <a:p>
            <a:pPr marL="285750" indent="-285750">
              <a:buFont typeface="Arial" panose="020B0604020202020204" pitchFamily="34" charset="0"/>
              <a:buChar char="•"/>
            </a:pPr>
            <a:r>
              <a:rPr lang="nl-NL" sz="1400" dirty="0"/>
              <a:t>De pdf werd niet geïmporteerd op coördinaten, maar dat is misschien nog wel op te lossen via de PDF-driver waarmee de PDF gemaakt is.</a:t>
            </a:r>
          </a:p>
          <a:p>
            <a:pPr marL="285750" indent="-285750">
              <a:buFont typeface="Arial" panose="020B0604020202020204" pitchFamily="34" charset="0"/>
              <a:buChar char="•"/>
            </a:pPr>
            <a:r>
              <a:rPr lang="nl-NL" sz="1400" dirty="0"/>
              <a:t>Alles werd geïmporteerd op één laag ook al was de PDF wel in lagen.</a:t>
            </a:r>
          </a:p>
          <a:p>
            <a:pPr marL="285750" indent="-285750">
              <a:buFont typeface="Arial" panose="020B0604020202020204" pitchFamily="34" charset="0"/>
              <a:buChar char="•"/>
            </a:pPr>
            <a:r>
              <a:rPr lang="nl-NL" sz="1400" dirty="0"/>
              <a:t>De kleuren werden wel prima overgenomen.</a:t>
            </a:r>
          </a:p>
          <a:p>
            <a:pPr marL="285750" indent="-285750">
              <a:buFont typeface="Arial" panose="020B0604020202020204" pitchFamily="34" charset="0"/>
              <a:buChar char="•"/>
            </a:pPr>
            <a:r>
              <a:rPr lang="nl-NL" sz="1400" dirty="0"/>
              <a:t>Lijnen met onderbroken lijnstijlen worden als losse lijntjes overgenomen. Doorgetrokken lijnen en lijnen die aan elkaar zitten worden ook als </a:t>
            </a:r>
            <a:r>
              <a:rPr lang="nl-NL" sz="1400" dirty="0" err="1"/>
              <a:t>linestrings</a:t>
            </a:r>
            <a:r>
              <a:rPr lang="nl-NL" sz="1400" dirty="0"/>
              <a:t> binnengehaald.</a:t>
            </a:r>
          </a:p>
        </p:txBody>
      </p:sp>
    </p:spTree>
    <p:extLst>
      <p:ext uri="{BB962C8B-B14F-4D97-AF65-F5344CB8AC3E}">
        <p14:creationId xmlns:p14="http://schemas.microsoft.com/office/powerpoint/2010/main" val="2387144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 – Copy en Paste</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2031325"/>
          </a:xfrm>
          <a:prstGeom prst="rect">
            <a:avLst/>
          </a:prstGeom>
          <a:noFill/>
        </p:spPr>
        <p:txBody>
          <a:bodyPr wrap="square" rtlCol="0">
            <a:spAutoFit/>
          </a:bodyPr>
          <a:lstStyle/>
          <a:p>
            <a:r>
              <a:rPr lang="nl-NL" sz="1400" dirty="0"/>
              <a:t>Als je normaal gesproken Copy (</a:t>
            </a:r>
            <a:r>
              <a:rPr lang="nl-NL" sz="1400" dirty="0" err="1"/>
              <a:t>Ctrl+C</a:t>
            </a:r>
            <a:r>
              <a:rPr lang="nl-NL" sz="1400" dirty="0"/>
              <a:t>) en Paste (</a:t>
            </a:r>
            <a:r>
              <a:rPr lang="nl-NL" sz="1400" dirty="0" err="1"/>
              <a:t>Ctrl+V</a:t>
            </a:r>
            <a:r>
              <a:rPr lang="nl-NL" sz="1400" dirty="0"/>
              <a:t>) gebruikt om elementen van de ene tekening naar de andere te brengen dan worden de elementen vanuit het midden van het totaal van de geselecteerde elementen geplaatst.</a:t>
            </a:r>
          </a:p>
          <a:p>
            <a:endParaRPr lang="nl-NL" sz="1400" dirty="0"/>
          </a:p>
          <a:p>
            <a:r>
              <a:rPr lang="nl-NL" sz="1400" dirty="0"/>
              <a:t>Je kunt ook vóór je de elementen kopieert eerst alle elementen selecteren en met de </a:t>
            </a:r>
            <a:r>
              <a:rPr lang="nl-NL" sz="1400" dirty="0" err="1"/>
              <a:t>Tentative</a:t>
            </a:r>
            <a:r>
              <a:rPr lang="nl-NL" sz="1400" dirty="0"/>
              <a:t> Snap een geschikt punt selecteren. Als je dan daarna de elementen kopieert (</a:t>
            </a:r>
            <a:r>
              <a:rPr lang="nl-NL" sz="1400" dirty="0" err="1"/>
              <a:t>Ctrl+C</a:t>
            </a:r>
            <a:r>
              <a:rPr lang="nl-NL" sz="1400" dirty="0"/>
              <a:t>) en in een ander bestand plakt (</a:t>
            </a:r>
            <a:r>
              <a:rPr lang="nl-NL" sz="1400" dirty="0" err="1"/>
              <a:t>Ctrl+V</a:t>
            </a:r>
            <a:r>
              <a:rPr lang="nl-NL" sz="1400" dirty="0"/>
              <a:t> ) dan hangt de set aan het door jou geselecteerde punt.</a:t>
            </a:r>
          </a:p>
          <a:p>
            <a:endParaRPr lang="nl-NL" sz="1400" dirty="0"/>
          </a:p>
          <a:p>
            <a:r>
              <a:rPr lang="nl-NL" sz="1400" b="1" dirty="0"/>
              <a:t>TENTATIVE SNAP</a:t>
            </a:r>
            <a:r>
              <a:rPr lang="nl-NL" sz="1400" dirty="0"/>
              <a:t>: voorloper van de moderne </a:t>
            </a:r>
            <a:r>
              <a:rPr lang="nl-NL" sz="1400" dirty="0" err="1"/>
              <a:t>snaps</a:t>
            </a:r>
            <a:r>
              <a:rPr lang="nl-NL" sz="1400" dirty="0"/>
              <a:t> en wordt uitgevoerd door de linker én rechter muisknop tegelijk in te drukken boven een snappunt van een element. Een techniek die wat oefening vergt!</a:t>
            </a:r>
          </a:p>
          <a:p>
            <a:endParaRPr lang="nl-NL" sz="1400" dirty="0"/>
          </a:p>
        </p:txBody>
      </p:sp>
    </p:spTree>
    <p:extLst>
      <p:ext uri="{BB962C8B-B14F-4D97-AF65-F5344CB8AC3E}">
        <p14:creationId xmlns:p14="http://schemas.microsoft.com/office/powerpoint/2010/main" val="17135739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8" y="1210603"/>
            <a:ext cx="10714519" cy="987314"/>
          </a:xfrm>
        </p:spPr>
        <p:txBody>
          <a:bodyPr>
            <a:normAutofit/>
          </a:bodyPr>
          <a:lstStyle/>
          <a:p>
            <a:r>
              <a:rPr lang="nl-NL" sz="4000" b="1" dirty="0"/>
              <a:t>Tricks – 3D-lijnstijlen en 3D-arceringen</a:t>
            </a:r>
          </a:p>
        </p:txBody>
      </p:sp>
      <p:sp>
        <p:nvSpPr>
          <p:cNvPr id="11" name="Tekstvak 10">
            <a:extLst>
              <a:ext uri="{FF2B5EF4-FFF2-40B4-BE49-F238E27FC236}">
                <a16:creationId xmlns:a16="http://schemas.microsoft.com/office/drawing/2014/main" id="{D297DC2F-7E09-3123-3B38-6634969B8057}"/>
              </a:ext>
            </a:extLst>
          </p:cNvPr>
          <p:cNvSpPr txBox="1"/>
          <p:nvPr/>
        </p:nvSpPr>
        <p:spPr>
          <a:xfrm>
            <a:off x="974001" y="2163038"/>
            <a:ext cx="10714519" cy="523220"/>
          </a:xfrm>
          <a:prstGeom prst="rect">
            <a:avLst/>
          </a:prstGeom>
          <a:noFill/>
        </p:spPr>
        <p:txBody>
          <a:bodyPr wrap="square" rtlCol="0">
            <a:spAutoFit/>
          </a:bodyPr>
          <a:lstStyle/>
          <a:p>
            <a:r>
              <a:rPr lang="nl-NL" sz="1400" dirty="0"/>
              <a:t>Het klinkt misschien niet heel erg logisch, maar je kunt in MicroStation heel eenvoudig 3D-lijnstijlen en 3D-arceringen maken.</a:t>
            </a:r>
          </a:p>
          <a:p>
            <a:endParaRPr lang="nl-NL" sz="1400" dirty="0"/>
          </a:p>
        </p:txBody>
      </p:sp>
    </p:spTree>
    <p:extLst>
      <p:ext uri="{BB962C8B-B14F-4D97-AF65-F5344CB8AC3E}">
        <p14:creationId xmlns:p14="http://schemas.microsoft.com/office/powerpoint/2010/main" val="6587526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152650" y="2249908"/>
            <a:ext cx="7886700" cy="1325563"/>
          </a:xfrm>
          <a:noFill/>
        </p:spPr>
        <p:txBody>
          <a:bodyPr>
            <a:noAutofit/>
          </a:bodyPr>
          <a:lstStyle/>
          <a:p>
            <a:pPr algn="ctr"/>
            <a:r>
              <a:rPr lang="nl-NL" sz="9600" dirty="0">
                <a:latin typeface="Arial Black" panose="020B0A04020102020204" pitchFamily="34" charset="0"/>
              </a:rPr>
              <a:t>Vragen?</a:t>
            </a:r>
          </a:p>
        </p:txBody>
      </p:sp>
    </p:spTree>
    <p:extLst>
      <p:ext uri="{BB962C8B-B14F-4D97-AF65-F5344CB8AC3E}">
        <p14:creationId xmlns:p14="http://schemas.microsoft.com/office/powerpoint/2010/main" val="2247590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2"/>
            <a:ext cx="10515600" cy="1325563"/>
          </a:xfrm>
        </p:spPr>
        <p:txBody>
          <a:bodyPr/>
          <a:lstStyle/>
          <a:p>
            <a:r>
              <a:rPr lang="nl-NL" b="1" dirty="0" err="1"/>
              <a:t>Preferences</a:t>
            </a:r>
            <a:r>
              <a:rPr lang="nl-NL" b="1" dirty="0"/>
              <a:t> - Input</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38200" y="2586971"/>
            <a:ext cx="4597866" cy="3589991"/>
          </a:xfrm>
        </p:spPr>
        <p:txBody>
          <a:bodyPr/>
          <a:lstStyle/>
          <a:p>
            <a:r>
              <a:rPr lang="nl-NL" dirty="0" err="1"/>
              <a:t>Esc</a:t>
            </a:r>
            <a:r>
              <a:rPr lang="nl-NL" dirty="0"/>
              <a:t> </a:t>
            </a:r>
            <a:r>
              <a:rPr lang="nl-NL" dirty="0" err="1"/>
              <a:t>exits</a:t>
            </a:r>
            <a:r>
              <a:rPr lang="nl-NL" dirty="0"/>
              <a:t> </a:t>
            </a:r>
            <a:r>
              <a:rPr lang="nl-NL" dirty="0" err="1"/>
              <a:t>command</a:t>
            </a:r>
            <a:endParaRPr lang="nl-NL" dirty="0"/>
          </a:p>
          <a:p>
            <a:pPr lvl="1">
              <a:buFont typeface="Symbol" panose="05050102010706020507" pitchFamily="18" charset="2"/>
              <a:buChar char=""/>
            </a:pPr>
            <a:r>
              <a:rPr lang="nl-NL" dirty="0"/>
              <a:t> Klik op de </a:t>
            </a:r>
            <a:r>
              <a:rPr lang="nl-NL" dirty="0" err="1"/>
              <a:t>Esc</a:t>
            </a:r>
            <a:r>
              <a:rPr lang="nl-NL" dirty="0"/>
              <a:t>-toets om je actieve commando te stoppen en Element </a:t>
            </a:r>
            <a:r>
              <a:rPr lang="nl-NL" dirty="0" err="1"/>
              <a:t>Selection</a:t>
            </a:r>
            <a:r>
              <a:rPr lang="nl-NL" dirty="0"/>
              <a:t> te activeren</a:t>
            </a:r>
          </a:p>
          <a:p>
            <a:r>
              <a:rPr lang="nl-NL" dirty="0"/>
              <a:t>Pressing Enter Shows </a:t>
            </a:r>
            <a:r>
              <a:rPr lang="nl-NL" dirty="0" err="1"/>
              <a:t>Key</a:t>
            </a:r>
            <a:r>
              <a:rPr lang="nl-NL" dirty="0"/>
              <a:t>-in </a:t>
            </a:r>
            <a:r>
              <a:rPr lang="nl-NL" dirty="0" err="1"/>
              <a:t>Window</a:t>
            </a:r>
            <a:endParaRPr lang="nl-NL" dirty="0"/>
          </a:p>
          <a:p>
            <a:pPr lvl="1">
              <a:buFont typeface="Symbol" panose="05050102010706020507" pitchFamily="18" charset="2"/>
              <a:buChar char="®"/>
            </a:pPr>
            <a:r>
              <a:rPr lang="nl-NL" dirty="0"/>
              <a:t> Klik op Enter om de </a:t>
            </a:r>
            <a:r>
              <a:rPr lang="nl-NL" dirty="0" err="1"/>
              <a:t>Key</a:t>
            </a:r>
            <a:r>
              <a:rPr lang="nl-NL" dirty="0"/>
              <a:t>-in op te roepen</a:t>
            </a:r>
          </a:p>
        </p:txBody>
      </p:sp>
      <p:pic>
        <p:nvPicPr>
          <p:cNvPr id="5" name="Afbeelding 4">
            <a:extLst>
              <a:ext uri="{FF2B5EF4-FFF2-40B4-BE49-F238E27FC236}">
                <a16:creationId xmlns:a16="http://schemas.microsoft.com/office/drawing/2014/main" id="{2B1ABB64-7915-DD6F-1DDB-B0D85F5AD0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280469"/>
            <a:ext cx="5583935" cy="5493341"/>
          </a:xfrm>
          <a:prstGeom prst="rect">
            <a:avLst/>
          </a:prstGeom>
        </p:spPr>
      </p:pic>
    </p:spTree>
    <p:extLst>
      <p:ext uri="{BB962C8B-B14F-4D97-AF65-F5344CB8AC3E}">
        <p14:creationId xmlns:p14="http://schemas.microsoft.com/office/powerpoint/2010/main" val="967202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2"/>
            <a:ext cx="5242101" cy="1325563"/>
          </a:xfrm>
        </p:spPr>
        <p:txBody>
          <a:bodyPr>
            <a:normAutofit/>
          </a:bodyPr>
          <a:lstStyle/>
          <a:p>
            <a:r>
              <a:rPr lang="nl-NL" sz="3600" b="1" dirty="0" err="1"/>
              <a:t>Preferences</a:t>
            </a:r>
            <a:r>
              <a:rPr lang="nl-NL" sz="3600" b="1" dirty="0"/>
              <a:t> – Look </a:t>
            </a:r>
            <a:r>
              <a:rPr lang="nl-NL" sz="3600" b="1" dirty="0" err="1"/>
              <a:t>and</a:t>
            </a:r>
            <a:r>
              <a:rPr lang="nl-NL" sz="3600" b="1" dirty="0"/>
              <a:t> Feel</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38200" y="2586971"/>
            <a:ext cx="4539143" cy="4178916"/>
          </a:xfrm>
        </p:spPr>
        <p:txBody>
          <a:bodyPr>
            <a:normAutofit/>
          </a:bodyPr>
          <a:lstStyle/>
          <a:p>
            <a:r>
              <a:rPr lang="nl-NL" sz="1800" dirty="0"/>
              <a:t>Iconen toolboxen groter maken:</a:t>
            </a:r>
          </a:p>
          <a:p>
            <a:pPr lvl="1">
              <a:buFont typeface="Symbol" panose="05050102010706020507" pitchFamily="18" charset="2"/>
              <a:buChar char=""/>
            </a:pPr>
            <a:r>
              <a:rPr lang="nl-NL" sz="1800" dirty="0"/>
              <a:t> </a:t>
            </a:r>
            <a:r>
              <a:rPr lang="nl-NL" sz="1800" b="1" dirty="0" err="1"/>
              <a:t>Layout</a:t>
            </a:r>
            <a:r>
              <a:rPr lang="nl-NL" sz="1800" dirty="0"/>
              <a:t>: grootte </a:t>
            </a:r>
            <a:r>
              <a:rPr lang="nl-NL" sz="1800" dirty="0" err="1"/>
              <a:t>toolbox</a:t>
            </a:r>
            <a:r>
              <a:rPr lang="nl-NL" sz="1800" dirty="0"/>
              <a:t> aanpassen. Kies voor ‘Wide’ bij grotere ‘Tool Box Tool </a:t>
            </a:r>
            <a:r>
              <a:rPr lang="nl-NL" sz="1800" dirty="0" err="1"/>
              <a:t>Size</a:t>
            </a:r>
            <a:r>
              <a:rPr lang="nl-NL" sz="1800" dirty="0"/>
              <a:t>’</a:t>
            </a:r>
          </a:p>
          <a:p>
            <a:pPr lvl="1">
              <a:buFont typeface="Symbol" panose="05050102010706020507" pitchFamily="18" charset="2"/>
              <a:buChar char=""/>
            </a:pPr>
            <a:r>
              <a:rPr lang="nl-NL" sz="1800" b="1" dirty="0"/>
              <a:t>Tool Box Tool </a:t>
            </a:r>
            <a:r>
              <a:rPr lang="nl-NL" sz="1800" b="1" dirty="0" err="1"/>
              <a:t>Size</a:t>
            </a:r>
            <a:br>
              <a:rPr lang="nl-NL" sz="1800" b="1" dirty="0"/>
            </a:br>
            <a:r>
              <a:rPr lang="nl-NL" sz="1800" dirty="0"/>
              <a:t>iconen in </a:t>
            </a:r>
            <a:r>
              <a:rPr lang="nl-NL" sz="1800" dirty="0" err="1"/>
              <a:t>toolboxes</a:t>
            </a:r>
            <a:endParaRPr lang="nl-NL" sz="1800" b="1" dirty="0"/>
          </a:p>
          <a:p>
            <a:pPr lvl="1">
              <a:buFont typeface="Symbol" panose="05050102010706020507" pitchFamily="18" charset="2"/>
              <a:buChar char=""/>
            </a:pPr>
            <a:r>
              <a:rPr lang="nl-NL" sz="1800" b="1" dirty="0"/>
              <a:t>View Tool </a:t>
            </a:r>
            <a:r>
              <a:rPr lang="nl-NL" sz="1800" b="1" dirty="0" err="1"/>
              <a:t>Size</a:t>
            </a:r>
            <a:r>
              <a:rPr lang="nl-NL" sz="1800" b="1" dirty="0"/>
              <a:t> </a:t>
            </a:r>
            <a:br>
              <a:rPr lang="nl-NL" sz="1800" b="1" dirty="0"/>
            </a:br>
            <a:r>
              <a:rPr lang="nl-NL" sz="1800" dirty="0"/>
              <a:t>Zoom-commando’s</a:t>
            </a:r>
          </a:p>
          <a:p>
            <a:pPr lvl="1">
              <a:buFont typeface="Symbol" panose="05050102010706020507" pitchFamily="18" charset="2"/>
              <a:buChar char=""/>
            </a:pPr>
            <a:r>
              <a:rPr lang="nl-NL" sz="1800" b="1" dirty="0"/>
              <a:t>Marker </a:t>
            </a:r>
            <a:r>
              <a:rPr lang="nl-NL" sz="1800" b="1" dirty="0" err="1"/>
              <a:t>Size</a:t>
            </a:r>
            <a:br>
              <a:rPr lang="nl-NL" sz="1800" b="1" dirty="0"/>
            </a:br>
            <a:r>
              <a:rPr lang="nl-NL" sz="1800" dirty="0"/>
              <a:t>tekens voor aanduiding van bijvoorbeeld </a:t>
            </a:r>
            <a:r>
              <a:rPr lang="nl-NL" sz="1800" dirty="0" err="1"/>
              <a:t>Named</a:t>
            </a:r>
            <a:r>
              <a:rPr lang="nl-NL" sz="1800" dirty="0"/>
              <a:t> </a:t>
            </a:r>
            <a:r>
              <a:rPr lang="nl-NL" sz="1800" dirty="0" err="1"/>
              <a:t>Boundaries</a:t>
            </a:r>
            <a:r>
              <a:rPr lang="nl-NL" sz="1800" dirty="0"/>
              <a:t>.</a:t>
            </a:r>
          </a:p>
          <a:p>
            <a:r>
              <a:rPr lang="nl-NL" sz="1800" b="1" dirty="0" err="1"/>
              <a:t>Apply</a:t>
            </a:r>
            <a:r>
              <a:rPr lang="nl-NL" sz="1800" b="1" dirty="0"/>
              <a:t> Dark </a:t>
            </a:r>
            <a:r>
              <a:rPr lang="nl-NL" sz="1800" b="1" dirty="0" err="1"/>
              <a:t>Themed</a:t>
            </a:r>
            <a:r>
              <a:rPr lang="nl-NL" sz="1800" b="1" dirty="0"/>
              <a:t> UI</a:t>
            </a:r>
            <a:br>
              <a:rPr lang="nl-NL" sz="1800" b="1" dirty="0"/>
            </a:br>
            <a:r>
              <a:rPr lang="nl-NL" sz="1800" dirty="0"/>
              <a:t>Zet de interface van MicroStation om naar donker</a:t>
            </a:r>
          </a:p>
        </p:txBody>
      </p:sp>
      <p:pic>
        <p:nvPicPr>
          <p:cNvPr id="5" name="Afbeelding 4">
            <a:extLst>
              <a:ext uri="{FF2B5EF4-FFF2-40B4-BE49-F238E27FC236}">
                <a16:creationId xmlns:a16="http://schemas.microsoft.com/office/drawing/2014/main" id="{2B1ABB64-7915-DD6F-1DDB-B0D85F5AD0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6000" y="1288392"/>
            <a:ext cx="5583935" cy="5477495"/>
          </a:xfrm>
          <a:prstGeom prst="rect">
            <a:avLst/>
          </a:prstGeom>
        </p:spPr>
      </p:pic>
    </p:spTree>
    <p:extLst>
      <p:ext uri="{BB962C8B-B14F-4D97-AF65-F5344CB8AC3E}">
        <p14:creationId xmlns:p14="http://schemas.microsoft.com/office/powerpoint/2010/main" val="2595269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2"/>
            <a:ext cx="5242101" cy="1325563"/>
          </a:xfrm>
        </p:spPr>
        <p:txBody>
          <a:bodyPr>
            <a:normAutofit/>
          </a:bodyPr>
          <a:lstStyle/>
          <a:p>
            <a:r>
              <a:rPr lang="nl-NL" sz="3600" b="1" dirty="0" err="1"/>
              <a:t>Preferences</a:t>
            </a:r>
            <a:r>
              <a:rPr lang="nl-NL" sz="3600" b="1" dirty="0"/>
              <a:t> – </a:t>
            </a:r>
            <a:r>
              <a:rPr lang="nl-NL" sz="3600" b="1" dirty="0" err="1"/>
              <a:t>Operation</a:t>
            </a:r>
            <a:endParaRPr lang="nl-NL" sz="3600" b="1" dirty="0"/>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38200" y="2586971"/>
            <a:ext cx="5242101" cy="4178916"/>
          </a:xfrm>
        </p:spPr>
        <p:txBody>
          <a:bodyPr>
            <a:normAutofit lnSpcReduction="10000"/>
          </a:bodyPr>
          <a:lstStyle/>
          <a:p>
            <a:r>
              <a:rPr lang="nl-NL" sz="1800" b="1" dirty="0"/>
              <a:t>Save </a:t>
            </a:r>
            <a:r>
              <a:rPr lang="nl-NL" sz="1800" b="1" dirty="0" err="1"/>
              <a:t>Settings</a:t>
            </a:r>
            <a:r>
              <a:rPr lang="nl-NL" sz="1800" b="1" dirty="0"/>
              <a:t> on Exit</a:t>
            </a:r>
            <a:br>
              <a:rPr lang="nl-NL" sz="1800" b="1" dirty="0"/>
            </a:br>
            <a:r>
              <a:rPr lang="nl-NL" sz="1800" dirty="0"/>
              <a:t>Alle </a:t>
            </a:r>
            <a:r>
              <a:rPr lang="nl-NL" sz="1800" dirty="0" err="1"/>
              <a:t>settings</a:t>
            </a:r>
            <a:r>
              <a:rPr lang="nl-NL" sz="1800" dirty="0"/>
              <a:t> worden opgeslagen zodra je de tekening sluit.</a:t>
            </a:r>
            <a:endParaRPr lang="nl-NL" sz="1800" b="1" dirty="0"/>
          </a:p>
          <a:p>
            <a:r>
              <a:rPr lang="nl-NL" sz="1800" b="1" dirty="0" err="1"/>
              <a:t>Compress</a:t>
            </a:r>
            <a:r>
              <a:rPr lang="nl-NL" sz="1800" b="1" dirty="0"/>
              <a:t> File on Exit</a:t>
            </a:r>
            <a:br>
              <a:rPr lang="nl-NL" sz="1800" b="1" dirty="0"/>
            </a:br>
            <a:r>
              <a:rPr lang="nl-NL" sz="1800" dirty="0"/>
              <a:t>De tekening wordt </a:t>
            </a:r>
            <a:r>
              <a:rPr lang="nl-NL" sz="1800" dirty="0" err="1"/>
              <a:t>ge’compressed</a:t>
            </a:r>
            <a:r>
              <a:rPr lang="nl-NL" sz="1800" dirty="0"/>
              <a:t>’ als je de tekening sluit.</a:t>
            </a:r>
          </a:p>
          <a:p>
            <a:r>
              <a:rPr lang="nl-NL" sz="1800" b="1" dirty="0"/>
              <a:t>Sync </a:t>
            </a:r>
            <a:r>
              <a:rPr lang="nl-NL" sz="1800" b="1" dirty="0" err="1"/>
              <a:t>Symbology</a:t>
            </a:r>
            <a:r>
              <a:rPr lang="nl-NL" sz="1800" b="1" dirty="0"/>
              <a:t> on Exit</a:t>
            </a:r>
            <a:br>
              <a:rPr lang="nl-NL" sz="1800" dirty="0"/>
            </a:br>
            <a:r>
              <a:rPr lang="nl-NL" sz="1800" dirty="0"/>
              <a:t>Als je een ander laag actief maakt of als je een ander model of view </a:t>
            </a:r>
            <a:r>
              <a:rPr lang="nl-NL" sz="1800" dirty="0" err="1"/>
              <a:t>group</a:t>
            </a:r>
            <a:r>
              <a:rPr lang="nl-NL" sz="1800" dirty="0"/>
              <a:t> opent, worden kleur, lijndikte en lijnstijl naar ‘Bylevel’ gezet.</a:t>
            </a:r>
          </a:p>
          <a:p>
            <a:r>
              <a:rPr lang="nl-NL" sz="1800" b="1" dirty="0"/>
              <a:t>Highlight </a:t>
            </a:r>
            <a:r>
              <a:rPr lang="nl-NL" sz="1800" b="1" dirty="0" err="1"/>
              <a:t>Broken</a:t>
            </a:r>
            <a:r>
              <a:rPr lang="nl-NL" sz="1800" b="1" dirty="0"/>
              <a:t> </a:t>
            </a:r>
            <a:r>
              <a:rPr lang="nl-NL" sz="1800" b="1" dirty="0" err="1"/>
              <a:t>Associations</a:t>
            </a:r>
            <a:br>
              <a:rPr lang="nl-NL" sz="1800" b="1" dirty="0"/>
            </a:br>
            <a:r>
              <a:rPr lang="nl-NL" sz="1800" dirty="0"/>
              <a:t>Dikke en gestippelde maatvoering/</a:t>
            </a:r>
            <a:r>
              <a:rPr lang="nl-NL" sz="1800" dirty="0" err="1"/>
              <a:t>note</a:t>
            </a:r>
            <a:r>
              <a:rPr lang="nl-NL" sz="1800" dirty="0"/>
              <a:t>/</a:t>
            </a:r>
            <a:r>
              <a:rPr lang="nl-NL" sz="1800" dirty="0" err="1"/>
              <a:t>hatch</a:t>
            </a:r>
            <a:r>
              <a:rPr lang="nl-NL" sz="1800" dirty="0"/>
              <a:t> etc. terugzetten naar normaal</a:t>
            </a:r>
          </a:p>
          <a:p>
            <a:r>
              <a:rPr lang="nl-NL" sz="1800" b="1" dirty="0" err="1"/>
              <a:t>Use</a:t>
            </a:r>
            <a:r>
              <a:rPr lang="nl-NL" sz="1800" b="1" dirty="0"/>
              <a:t> Snap Mode </a:t>
            </a:r>
            <a:r>
              <a:rPr lang="nl-NL" sz="1800" b="1" dirty="0" err="1"/>
              <a:t>from</a:t>
            </a:r>
            <a:r>
              <a:rPr lang="nl-NL" sz="1800" b="1" dirty="0"/>
              <a:t> </a:t>
            </a:r>
            <a:r>
              <a:rPr lang="nl-NL" sz="1800" b="1" dirty="0" err="1"/>
              <a:t>Preferences</a:t>
            </a:r>
            <a:br>
              <a:rPr lang="nl-NL" sz="1800" b="1" dirty="0"/>
            </a:br>
            <a:r>
              <a:rPr lang="nl-NL" sz="1800" dirty="0"/>
              <a:t>Snap mode wordt opgeslagen bij de </a:t>
            </a:r>
            <a:r>
              <a:rPr lang="nl-NL" sz="1800" dirty="0" err="1"/>
              <a:t>Preferences</a:t>
            </a:r>
            <a:r>
              <a:rPr lang="nl-NL" sz="1800" dirty="0"/>
              <a:t>, niet in de tekening.</a:t>
            </a:r>
            <a:endParaRPr lang="nl-NL" sz="1800" b="1" dirty="0"/>
          </a:p>
        </p:txBody>
      </p:sp>
      <p:pic>
        <p:nvPicPr>
          <p:cNvPr id="5" name="Afbeelding 4">
            <a:extLst>
              <a:ext uri="{FF2B5EF4-FFF2-40B4-BE49-F238E27FC236}">
                <a16:creationId xmlns:a16="http://schemas.microsoft.com/office/drawing/2014/main" id="{2B1ABB64-7915-DD6F-1DDB-B0D85F5AD0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99947" y="1288392"/>
            <a:ext cx="5576040" cy="5477495"/>
          </a:xfrm>
          <a:prstGeom prst="rect">
            <a:avLst/>
          </a:prstGeom>
        </p:spPr>
      </p:pic>
    </p:spTree>
    <p:extLst>
      <p:ext uri="{BB962C8B-B14F-4D97-AF65-F5344CB8AC3E}">
        <p14:creationId xmlns:p14="http://schemas.microsoft.com/office/powerpoint/2010/main" val="1562864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2"/>
            <a:ext cx="5246048" cy="1325563"/>
          </a:xfrm>
        </p:spPr>
        <p:txBody>
          <a:bodyPr>
            <a:normAutofit/>
          </a:bodyPr>
          <a:lstStyle/>
          <a:p>
            <a:r>
              <a:rPr lang="nl-NL" sz="2800" b="1" dirty="0" err="1"/>
              <a:t>Preferences</a:t>
            </a:r>
            <a:r>
              <a:rPr lang="nl-NL" sz="2800" b="1" dirty="0"/>
              <a:t> – </a:t>
            </a:r>
            <a:r>
              <a:rPr lang="nl-NL" sz="2800" b="1" dirty="0" err="1"/>
              <a:t>Position</a:t>
            </a:r>
            <a:r>
              <a:rPr lang="nl-NL" sz="2800" b="1" dirty="0"/>
              <a:t> </a:t>
            </a:r>
            <a:r>
              <a:rPr lang="nl-NL" sz="2800" b="1" dirty="0" err="1"/>
              <a:t>Mapping</a:t>
            </a:r>
            <a:endParaRPr lang="nl-NL" sz="2800" b="1" dirty="0"/>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38200" y="2586971"/>
            <a:ext cx="5242101" cy="4178916"/>
          </a:xfrm>
        </p:spPr>
        <p:txBody>
          <a:bodyPr>
            <a:normAutofit/>
          </a:bodyPr>
          <a:lstStyle/>
          <a:p>
            <a:r>
              <a:rPr lang="nl-NL" sz="1800" b="1" dirty="0" err="1"/>
              <a:t>Use</a:t>
            </a:r>
            <a:r>
              <a:rPr lang="nl-NL" sz="1800" b="1" dirty="0"/>
              <a:t> </a:t>
            </a:r>
            <a:r>
              <a:rPr lang="nl-NL" sz="1800" b="1" dirty="0" err="1"/>
              <a:t>Position</a:t>
            </a:r>
            <a:r>
              <a:rPr lang="nl-NL" sz="1800" b="1" dirty="0"/>
              <a:t> </a:t>
            </a:r>
            <a:r>
              <a:rPr lang="nl-NL" sz="1800" b="1" dirty="0" err="1"/>
              <a:t>Mapping</a:t>
            </a:r>
            <a:br>
              <a:rPr lang="nl-NL" sz="1800" b="1" dirty="0"/>
            </a:br>
            <a:r>
              <a:rPr lang="nl-NL" sz="1800" dirty="0" err="1"/>
              <a:t>Toetscombinaties</a:t>
            </a:r>
            <a:r>
              <a:rPr lang="nl-NL" sz="1800" dirty="0"/>
              <a:t> gebruiken voor het activeren van commando’s (op </a:t>
            </a:r>
            <a:r>
              <a:rPr lang="nl-NL" sz="1800" dirty="0" err="1"/>
              <a:t>Ribbon</a:t>
            </a:r>
            <a:r>
              <a:rPr lang="nl-NL" sz="1800" dirty="0"/>
              <a:t>, maar ook mogelijk in combinatie met v8i-tasks)</a:t>
            </a:r>
            <a:endParaRPr lang="nl-NL" sz="1800" b="1" dirty="0"/>
          </a:p>
          <a:p>
            <a:r>
              <a:rPr lang="nl-NL" sz="1800" b="1" dirty="0"/>
              <a:t>Show </a:t>
            </a:r>
            <a:r>
              <a:rPr lang="nl-NL" sz="1800" b="1" dirty="0" err="1"/>
              <a:t>Position</a:t>
            </a:r>
            <a:r>
              <a:rPr lang="nl-NL" sz="1800" b="1" dirty="0"/>
              <a:t> </a:t>
            </a:r>
            <a:r>
              <a:rPr lang="nl-NL" sz="1800" b="1" dirty="0" err="1"/>
              <a:t>Mapping</a:t>
            </a:r>
            <a:r>
              <a:rPr lang="nl-NL" sz="1800" b="1" dirty="0"/>
              <a:t> Aids</a:t>
            </a:r>
            <a:br>
              <a:rPr lang="nl-NL" sz="1800" b="1" dirty="0"/>
            </a:br>
            <a:r>
              <a:rPr lang="nl-NL" sz="1800" dirty="0"/>
              <a:t>Zorgt dat letters/cijfers verschijnen in </a:t>
            </a:r>
            <a:r>
              <a:rPr lang="nl-NL" sz="1800" dirty="0" err="1"/>
              <a:t>Ribbon</a:t>
            </a:r>
            <a:r>
              <a:rPr lang="nl-NL" sz="1800" dirty="0"/>
              <a:t> (en voor v8i-tasks) die je kunt intypen om tabbladen, commando’s etc. te activeren.</a:t>
            </a:r>
          </a:p>
          <a:p>
            <a:r>
              <a:rPr lang="nl-NL" sz="1800" dirty="0"/>
              <a:t>Overige instellingen:</a:t>
            </a:r>
            <a:br>
              <a:rPr lang="nl-NL" sz="1800" dirty="0"/>
            </a:br>
            <a:r>
              <a:rPr lang="nl-NL" sz="1800" dirty="0"/>
              <a:t>karakters die gebruikt worden om verschillende knoppen te activeren.</a:t>
            </a:r>
            <a:br>
              <a:rPr lang="nl-NL" sz="1800" dirty="0"/>
            </a:br>
            <a:r>
              <a:rPr lang="nl-NL" sz="1800" dirty="0"/>
              <a:t>Door ‘</a:t>
            </a:r>
            <a:r>
              <a:rPr lang="nl-NL" sz="1800" dirty="0" err="1"/>
              <a:t>Left</a:t>
            </a:r>
            <a:r>
              <a:rPr lang="nl-NL" sz="1800" dirty="0"/>
              <a:t> </a:t>
            </a:r>
            <a:r>
              <a:rPr lang="nl-NL" sz="1800" dirty="0" err="1"/>
              <a:t>Handed</a:t>
            </a:r>
            <a:r>
              <a:rPr lang="nl-NL" sz="1800" dirty="0"/>
              <a:t>’ aan te klikken worden de karakters aangepast voor linkshandige gebruikers.</a:t>
            </a:r>
          </a:p>
        </p:txBody>
      </p:sp>
      <p:pic>
        <p:nvPicPr>
          <p:cNvPr id="5" name="Afbeelding 4">
            <a:extLst>
              <a:ext uri="{FF2B5EF4-FFF2-40B4-BE49-F238E27FC236}">
                <a16:creationId xmlns:a16="http://schemas.microsoft.com/office/drawing/2014/main" id="{2B1ABB64-7915-DD6F-1DDB-B0D85F5AD0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108220" y="1288392"/>
            <a:ext cx="5559493" cy="5477495"/>
          </a:xfrm>
          <a:prstGeom prst="rect">
            <a:avLst/>
          </a:prstGeom>
        </p:spPr>
      </p:pic>
    </p:spTree>
    <p:extLst>
      <p:ext uri="{BB962C8B-B14F-4D97-AF65-F5344CB8AC3E}">
        <p14:creationId xmlns:p14="http://schemas.microsoft.com/office/powerpoint/2010/main" val="2379836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2"/>
            <a:ext cx="5246048" cy="1325563"/>
          </a:xfrm>
        </p:spPr>
        <p:txBody>
          <a:bodyPr>
            <a:normAutofit/>
          </a:bodyPr>
          <a:lstStyle/>
          <a:p>
            <a:r>
              <a:rPr lang="nl-NL" sz="2800" b="1" dirty="0" err="1"/>
              <a:t>Preferences</a:t>
            </a:r>
            <a:r>
              <a:rPr lang="nl-NL" sz="2800" b="1" dirty="0"/>
              <a:t> – Reference</a:t>
            </a:r>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38200" y="2586971"/>
            <a:ext cx="5242101" cy="4178916"/>
          </a:xfrm>
        </p:spPr>
        <p:txBody>
          <a:bodyPr>
            <a:normAutofit/>
          </a:bodyPr>
          <a:lstStyle/>
          <a:p>
            <a:r>
              <a:rPr lang="nl-NL" sz="1800" dirty="0"/>
              <a:t>Instellingen die je hier invult worden standaard gebruikt bij het koppelen van </a:t>
            </a:r>
            <a:r>
              <a:rPr lang="nl-NL" sz="1800" dirty="0" err="1"/>
              <a:t>References</a:t>
            </a:r>
            <a:endParaRPr lang="nl-NL" sz="1800" dirty="0"/>
          </a:p>
          <a:p>
            <a:r>
              <a:rPr lang="nl-NL" sz="1800" dirty="0"/>
              <a:t>Kies hier of je standaard ‘Live Nesting’ wilt en kies een Nesting Depth</a:t>
            </a:r>
          </a:p>
          <a:p>
            <a:r>
              <a:rPr lang="nl-NL" sz="1800" dirty="0"/>
              <a:t>Bepaal hier wat je wilt doen met nieuwe lagen die aangemaakt worden in een </a:t>
            </a:r>
            <a:r>
              <a:rPr lang="nl-NL" sz="1800" dirty="0" err="1"/>
              <a:t>reference</a:t>
            </a:r>
            <a:r>
              <a:rPr lang="nl-NL" sz="1800" dirty="0"/>
              <a:t>:</a:t>
            </a:r>
            <a:br>
              <a:rPr lang="nl-NL" sz="1800" dirty="0"/>
            </a:br>
            <a:r>
              <a:rPr lang="nl-NL" sz="1800" b="1" dirty="0"/>
              <a:t>New Level Display</a:t>
            </a:r>
          </a:p>
          <a:p>
            <a:pPr lvl="1">
              <a:buFont typeface="Symbol" panose="05050102010706020507" pitchFamily="18" charset="2"/>
              <a:buChar char="®"/>
            </a:pPr>
            <a:r>
              <a:rPr lang="nl-NL" sz="1400" b="1" dirty="0"/>
              <a:t>MS_REF_NEWLEVELDISPLAY </a:t>
            </a:r>
            <a:r>
              <a:rPr lang="nl-NL" sz="1400" dirty="0"/>
              <a:t>– Setting regelen met variabele</a:t>
            </a:r>
            <a:endParaRPr lang="nl-NL" sz="1400" b="1" dirty="0"/>
          </a:p>
          <a:p>
            <a:pPr lvl="1">
              <a:buFont typeface="Symbol" panose="05050102010706020507" pitchFamily="18" charset="2"/>
              <a:buChar char="®"/>
            </a:pPr>
            <a:r>
              <a:rPr lang="nl-NL" sz="1400" b="1" dirty="0" err="1"/>
              <a:t>Allways</a:t>
            </a:r>
            <a:r>
              <a:rPr lang="nl-NL" sz="1400" b="1" dirty="0"/>
              <a:t> </a:t>
            </a:r>
            <a:r>
              <a:rPr lang="nl-NL" sz="1400" dirty="0"/>
              <a:t>– Altijd laten zien</a:t>
            </a:r>
          </a:p>
          <a:p>
            <a:pPr lvl="1">
              <a:buFont typeface="Symbol" panose="05050102010706020507" pitchFamily="18" charset="2"/>
              <a:buChar char="®"/>
            </a:pPr>
            <a:r>
              <a:rPr lang="nl-NL" sz="1400" b="1" dirty="0"/>
              <a:t>Never</a:t>
            </a:r>
            <a:r>
              <a:rPr lang="nl-NL" sz="1400" dirty="0"/>
              <a:t> – Nooit laten zien</a:t>
            </a:r>
            <a:endParaRPr lang="nl-NL" sz="1400" b="1" dirty="0"/>
          </a:p>
        </p:txBody>
      </p:sp>
      <p:pic>
        <p:nvPicPr>
          <p:cNvPr id="5" name="Afbeelding 4">
            <a:extLst>
              <a:ext uri="{FF2B5EF4-FFF2-40B4-BE49-F238E27FC236}">
                <a16:creationId xmlns:a16="http://schemas.microsoft.com/office/drawing/2014/main" id="{2B1ABB64-7915-DD6F-1DDB-B0D85F5AD0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108220" y="1292559"/>
            <a:ext cx="5559493" cy="5469161"/>
          </a:xfrm>
          <a:prstGeom prst="rect">
            <a:avLst/>
          </a:prstGeom>
        </p:spPr>
      </p:pic>
    </p:spTree>
    <p:extLst>
      <p:ext uri="{BB962C8B-B14F-4D97-AF65-F5344CB8AC3E}">
        <p14:creationId xmlns:p14="http://schemas.microsoft.com/office/powerpoint/2010/main" val="2492103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67D96-7621-4B26-AA00-96CED3933400}"/>
              </a:ext>
            </a:extLst>
          </p:cNvPr>
          <p:cNvSpPr>
            <a:spLocks noGrp="1"/>
          </p:cNvSpPr>
          <p:nvPr>
            <p:ph type="title"/>
          </p:nvPr>
        </p:nvSpPr>
        <p:spPr>
          <a:xfrm>
            <a:off x="853899" y="1210603"/>
            <a:ext cx="5246048" cy="987314"/>
          </a:xfrm>
        </p:spPr>
        <p:txBody>
          <a:bodyPr>
            <a:normAutofit/>
          </a:bodyPr>
          <a:lstStyle/>
          <a:p>
            <a:r>
              <a:rPr lang="nl-NL" sz="3200" b="1" dirty="0" err="1"/>
              <a:t>Preferences</a:t>
            </a:r>
            <a:r>
              <a:rPr lang="nl-NL" sz="3200" b="1" dirty="0"/>
              <a:t> – </a:t>
            </a:r>
            <a:r>
              <a:rPr lang="nl-NL" sz="3200" b="1" dirty="0" err="1"/>
              <a:t>Ribbon</a:t>
            </a:r>
            <a:endParaRPr lang="nl-NL" sz="3200" b="1" dirty="0"/>
          </a:p>
        </p:txBody>
      </p:sp>
      <p:sp>
        <p:nvSpPr>
          <p:cNvPr id="3" name="Tijdelijke aanduiding voor inhoud 2">
            <a:extLst>
              <a:ext uri="{FF2B5EF4-FFF2-40B4-BE49-F238E27FC236}">
                <a16:creationId xmlns:a16="http://schemas.microsoft.com/office/drawing/2014/main" id="{EE92BCF9-708F-434F-ACFF-F1C8D5912D52}"/>
              </a:ext>
            </a:extLst>
          </p:cNvPr>
          <p:cNvSpPr>
            <a:spLocks noGrp="1"/>
          </p:cNvSpPr>
          <p:nvPr>
            <p:ph idx="1"/>
          </p:nvPr>
        </p:nvSpPr>
        <p:spPr>
          <a:xfrm>
            <a:off x="841680" y="2197917"/>
            <a:ext cx="5242101" cy="4178916"/>
          </a:xfrm>
        </p:spPr>
        <p:txBody>
          <a:bodyPr>
            <a:normAutofit/>
          </a:bodyPr>
          <a:lstStyle/>
          <a:p>
            <a:r>
              <a:rPr lang="nl-NL" sz="1800" dirty="0" err="1"/>
              <a:t>Ribbon</a:t>
            </a:r>
            <a:r>
              <a:rPr lang="nl-NL" sz="1800" dirty="0"/>
              <a:t> </a:t>
            </a:r>
            <a:r>
              <a:rPr lang="nl-NL" sz="1800" dirty="0" err="1"/>
              <a:t>Size</a:t>
            </a:r>
            <a:endParaRPr lang="nl-NL" sz="1800" dirty="0"/>
          </a:p>
          <a:p>
            <a:pPr lvl="1">
              <a:buFont typeface="Wingdings" panose="05000000000000000000" pitchFamily="2" charset="2"/>
              <a:buChar char="ü"/>
            </a:pPr>
            <a:r>
              <a:rPr lang="nl-NL" sz="1400" dirty="0"/>
              <a:t>Small</a:t>
            </a:r>
          </a:p>
          <a:p>
            <a:pPr lvl="1">
              <a:buFont typeface="Wingdings" panose="05000000000000000000" pitchFamily="2" charset="2"/>
              <a:buChar char="ü"/>
            </a:pPr>
            <a:r>
              <a:rPr lang="nl-NL" sz="1400" dirty="0"/>
              <a:t>Medium</a:t>
            </a:r>
          </a:p>
          <a:p>
            <a:pPr lvl="1">
              <a:buFont typeface="Wingdings" panose="05000000000000000000" pitchFamily="2" charset="2"/>
              <a:buChar char="ü"/>
            </a:pPr>
            <a:r>
              <a:rPr lang="nl-NL" sz="1400" dirty="0"/>
              <a:t>Touch mode</a:t>
            </a:r>
          </a:p>
        </p:txBody>
      </p:sp>
      <p:pic>
        <p:nvPicPr>
          <p:cNvPr id="5" name="Afbeelding 4">
            <a:extLst>
              <a:ext uri="{FF2B5EF4-FFF2-40B4-BE49-F238E27FC236}">
                <a16:creationId xmlns:a16="http://schemas.microsoft.com/office/drawing/2014/main" id="{2B1ABB64-7915-DD6F-1DDB-B0D85F5AD0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108220" y="1304708"/>
            <a:ext cx="5559493" cy="5444863"/>
          </a:xfrm>
          <a:prstGeom prst="rect">
            <a:avLst/>
          </a:prstGeom>
        </p:spPr>
      </p:pic>
    </p:spTree>
    <p:extLst>
      <p:ext uri="{BB962C8B-B14F-4D97-AF65-F5344CB8AC3E}">
        <p14:creationId xmlns:p14="http://schemas.microsoft.com/office/powerpoint/2010/main" val="474243050"/>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 huisstijl Summerschool 2017.potx [Alleen-lezen]" id="{9D31DF45-03B0-42FA-B771-3452E64C405D}" vid="{EED407BE-578F-4A4B-BAC8-AA9F8A3BF4E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23131274C0C4438C1ED2700BCDFE94" ma:contentTypeVersion="7" ma:contentTypeDescription="Een nieuw document maken." ma:contentTypeScope="" ma:versionID="c022ac1fcfd4f1f14916ce590b7a4cf2">
  <xsd:schema xmlns:xsd="http://www.w3.org/2001/XMLSchema" xmlns:xs="http://www.w3.org/2001/XMLSchema" xmlns:p="http://schemas.microsoft.com/office/2006/metadata/properties" xmlns:ns2="092bb5e4-2e38-4241-828b-c9ff92318281" xmlns:ns3="5128e67b-1544-4359-8227-5cc8bf9531ce" targetNamespace="http://schemas.microsoft.com/office/2006/metadata/properties" ma:root="true" ma:fieldsID="b03a530325272a7b101534ea7e7f55d4" ns2:_="" ns3:_="">
    <xsd:import namespace="092bb5e4-2e38-4241-828b-c9ff92318281"/>
    <xsd:import namespace="5128e67b-1544-4359-8227-5cc8bf9531c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bb5e4-2e38-4241-828b-c9ff923182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28e67b-1544-4359-8227-5cc8bf9531c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28FBC5-3062-48EF-882E-912DE70D9E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2bb5e4-2e38-4241-828b-c9ff92318281"/>
    <ds:schemaRef ds:uri="5128e67b-1544-4359-8227-5cc8bf9531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B65916-9CF6-403B-AF32-42684316E2B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911EDB2-AFF5-4BCF-9E59-B654CAB9E2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Presentatie huisstijl Summerschool 2018</Template>
  <TotalTime>658</TotalTime>
  <Words>3376</Words>
  <Application>Microsoft Office PowerPoint</Application>
  <PresentationFormat>Breedbeeld</PresentationFormat>
  <Paragraphs>286</Paragraphs>
  <Slides>33</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33</vt:i4>
      </vt:variant>
    </vt:vector>
  </HeadingPairs>
  <TitlesOfParts>
    <vt:vector size="41" baseType="lpstr">
      <vt:lpstr>Arial</vt:lpstr>
      <vt:lpstr>Arial Black</vt:lpstr>
      <vt:lpstr>Calibri</vt:lpstr>
      <vt:lpstr>Calibri Light</vt:lpstr>
      <vt:lpstr>Symbol</vt:lpstr>
      <vt:lpstr>Tahoma</vt:lpstr>
      <vt:lpstr>Wingdings</vt:lpstr>
      <vt:lpstr>Kantoorthema</vt:lpstr>
      <vt:lpstr>MicroStation Tips &amp; Tricks</vt:lpstr>
      <vt:lpstr>Bonte verzameling tips en handigheidjes</vt:lpstr>
      <vt:lpstr>Preferences</vt:lpstr>
      <vt:lpstr>Preferences - Input</vt:lpstr>
      <vt:lpstr>Preferences – Look and Feel</vt:lpstr>
      <vt:lpstr>Preferences – Operation</vt:lpstr>
      <vt:lpstr>Preferences – Position Mapping</vt:lpstr>
      <vt:lpstr>Preferences – Reference</vt:lpstr>
      <vt:lpstr>Preferences – Ribbon</vt:lpstr>
      <vt:lpstr>Preferences – Spelling</vt:lpstr>
      <vt:lpstr>Preferences – Spelling</vt:lpstr>
      <vt:lpstr>Configuration variables</vt:lpstr>
      <vt:lpstr>Key-in</vt:lpstr>
      <vt:lpstr>Handige toetsen</vt:lpstr>
      <vt:lpstr>Handige toetsen (2)</vt:lpstr>
      <vt:lpstr>Handige toetsen (3)</vt:lpstr>
      <vt:lpstr>Handige tools - Details</vt:lpstr>
      <vt:lpstr>Handige tools – Facet curve</vt:lpstr>
      <vt:lpstr>Handige tools – Facet curve (2)</vt:lpstr>
      <vt:lpstr>Handige tools – Text Symbols</vt:lpstr>
      <vt:lpstr>Handige tools – Text Favorites</vt:lpstr>
      <vt:lpstr>Handige tools – Text Favorites (2)</vt:lpstr>
      <vt:lpstr>Tricks</vt:lpstr>
      <vt:lpstr>Tricks - Hulplijnen</vt:lpstr>
      <vt:lpstr>Tricks – Hulplijnen (2)</vt:lpstr>
      <vt:lpstr>Tricks – Global Display/Freeze</vt:lpstr>
      <vt:lpstr>Tricks – Backup maken</vt:lpstr>
      <vt:lpstr>Tricks – Backup maken (2)</vt:lpstr>
      <vt:lpstr>Tricks – Pdf importeren</vt:lpstr>
      <vt:lpstr>Tricks – Pdf importeren (2)</vt:lpstr>
      <vt:lpstr>Tricks – Copy en Paste</vt:lpstr>
      <vt:lpstr>Tricks – 3D-lijnstijlen en 3D-arceringen</vt:lpstr>
      <vt:lpstr>Vragen?</vt:lpstr>
    </vt:vector>
  </TitlesOfParts>
  <Company>kentet Unattendeds © 2016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Mattijs Bekkers</dc:creator>
  <cp:lastModifiedBy>Ingeborg Hoogenberg | The People Group</cp:lastModifiedBy>
  <cp:revision>8</cp:revision>
  <dcterms:created xsi:type="dcterms:W3CDTF">2018-10-20T05:06:10Z</dcterms:created>
  <dcterms:modified xsi:type="dcterms:W3CDTF">2023-11-28T21:24:48Z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0x0101009423131274C0C4438C1ED2700BCDFE94</vt:lpwstr>
  </property>
</Properties>
</file>