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7" r:id="rId5"/>
    <p:sldId id="259" r:id="rId6"/>
    <p:sldId id="625" r:id="rId7"/>
    <p:sldId id="637" r:id="rId8"/>
    <p:sldId id="636" r:id="rId9"/>
    <p:sldId id="641" r:id="rId10"/>
    <p:sldId id="645" r:id="rId11"/>
    <p:sldId id="640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38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D7"/>
    <a:srgbClr val="32A5D4"/>
    <a:srgbClr val="471048"/>
    <a:srgbClr val="600000"/>
    <a:srgbClr val="66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EAE5FA-EB87-4C14-8B43-7313AB39F842}" v="89" dt="2024-06-10T20:15:23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0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10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borg Hoogenberg | The People Group" userId="41305442-37c7-4faa-9d6c-efe50ba04595" providerId="ADAL" clId="{50EAE5FA-EB87-4C14-8B43-7313AB39F842}"/>
    <pc:docChg chg="undo redo custSel addSld delSld modSld sldOrd">
      <pc:chgData name="Ingeborg Hoogenberg | The People Group" userId="41305442-37c7-4faa-9d6c-efe50ba04595" providerId="ADAL" clId="{50EAE5FA-EB87-4C14-8B43-7313AB39F842}" dt="2024-06-12T06:48:05.710" v="1626" actId="20577"/>
      <pc:docMkLst>
        <pc:docMk/>
      </pc:docMkLst>
      <pc:sldChg chg="modSp mod">
        <pc:chgData name="Ingeborg Hoogenberg | The People Group" userId="41305442-37c7-4faa-9d6c-efe50ba04595" providerId="ADAL" clId="{50EAE5FA-EB87-4C14-8B43-7313AB39F842}" dt="2024-06-10T19:10:08.363" v="1453" actId="20577"/>
        <pc:sldMkLst>
          <pc:docMk/>
          <pc:sldMk cId="4244221031" sldId="257"/>
        </pc:sldMkLst>
        <pc:spChg chg="mod">
          <ac:chgData name="Ingeborg Hoogenberg | The People Group" userId="41305442-37c7-4faa-9d6c-efe50ba04595" providerId="ADAL" clId="{50EAE5FA-EB87-4C14-8B43-7313AB39F842}" dt="2024-06-10T19:10:08.363" v="1453" actId="20577"/>
          <ac:spMkLst>
            <pc:docMk/>
            <pc:sldMk cId="4244221031" sldId="257"/>
            <ac:spMk id="3" creationId="{1F2C338A-B6BA-F247-128C-CE58021292FE}"/>
          </ac:spMkLst>
        </pc:spChg>
        <pc:picChg chg="mod">
          <ac:chgData name="Ingeborg Hoogenberg | The People Group" userId="41305442-37c7-4faa-9d6c-efe50ba04595" providerId="ADAL" clId="{50EAE5FA-EB87-4C14-8B43-7313AB39F842}" dt="2024-06-10T18:31:12.575" v="42" actId="1076"/>
          <ac:picMkLst>
            <pc:docMk/>
            <pc:sldMk cId="4244221031" sldId="257"/>
            <ac:picMk id="9" creationId="{653E9FE8-A75C-E944-9732-88A844FAE8D5}"/>
          </ac:picMkLst>
        </pc:picChg>
      </pc:sldChg>
      <pc:sldChg chg="modSp mod">
        <pc:chgData name="Ingeborg Hoogenberg | The People Group" userId="41305442-37c7-4faa-9d6c-efe50ba04595" providerId="ADAL" clId="{50EAE5FA-EB87-4C14-8B43-7313AB39F842}" dt="2024-06-10T19:10:28.089" v="1476" actId="20577"/>
        <pc:sldMkLst>
          <pc:docMk/>
          <pc:sldMk cId="474758164" sldId="259"/>
        </pc:sldMkLst>
        <pc:spChg chg="mod">
          <ac:chgData name="Ingeborg Hoogenberg | The People Group" userId="41305442-37c7-4faa-9d6c-efe50ba04595" providerId="ADAL" clId="{50EAE5FA-EB87-4C14-8B43-7313AB39F842}" dt="2024-06-10T19:10:28.089" v="1476" actId="20577"/>
          <ac:spMkLst>
            <pc:docMk/>
            <pc:sldMk cId="474758164" sldId="259"/>
            <ac:spMk id="2" creationId="{B8F03865-EB3F-BC45-895B-5598381C63C9}"/>
          </ac:spMkLst>
        </pc:spChg>
        <pc:spChg chg="mod">
          <ac:chgData name="Ingeborg Hoogenberg | The People Group" userId="41305442-37c7-4faa-9d6c-efe50ba04595" providerId="ADAL" clId="{50EAE5FA-EB87-4C14-8B43-7313AB39F842}" dt="2024-06-10T18:33:50.256" v="138" actId="14100"/>
          <ac:spMkLst>
            <pc:docMk/>
            <pc:sldMk cId="474758164" sldId="259"/>
            <ac:spMk id="3" creationId="{71071407-3399-DA43-BCF6-25B261134F50}"/>
          </ac:spMkLst>
        </pc:spChg>
      </pc:sldChg>
      <pc:sldChg chg="delSp modSp mod">
        <pc:chgData name="Ingeborg Hoogenberg | The People Group" userId="41305442-37c7-4faa-9d6c-efe50ba04595" providerId="ADAL" clId="{50EAE5FA-EB87-4C14-8B43-7313AB39F842}" dt="2024-06-10T18:45:25.021" v="427" actId="20577"/>
        <pc:sldMkLst>
          <pc:docMk/>
          <pc:sldMk cId="3812965752" sldId="625"/>
        </pc:sldMkLst>
        <pc:spChg chg="del mod">
          <ac:chgData name="Ingeborg Hoogenberg | The People Group" userId="41305442-37c7-4faa-9d6c-efe50ba04595" providerId="ADAL" clId="{50EAE5FA-EB87-4C14-8B43-7313AB39F842}" dt="2024-06-10T18:34:33.361" v="155" actId="478"/>
          <ac:spMkLst>
            <pc:docMk/>
            <pc:sldMk cId="3812965752" sldId="625"/>
            <ac:spMk id="8" creationId="{0DD60735-4053-67EE-4D9C-04CCFD4A8416}"/>
          </ac:spMkLst>
        </pc:spChg>
        <pc:spChg chg="mod">
          <ac:chgData name="Ingeborg Hoogenberg | The People Group" userId="41305442-37c7-4faa-9d6c-efe50ba04595" providerId="ADAL" clId="{50EAE5FA-EB87-4C14-8B43-7313AB39F842}" dt="2024-06-10T18:45:25.021" v="427" actId="20577"/>
          <ac:spMkLst>
            <pc:docMk/>
            <pc:sldMk cId="3812965752" sldId="625"/>
            <ac:spMk id="9" creationId="{694A7294-0E1D-2CA9-8A50-3BE0A2887504}"/>
          </ac:spMkLst>
        </pc:spChg>
      </pc:sldChg>
      <pc:sldChg chg="addSp delSp modSp mod modAnim">
        <pc:chgData name="Ingeborg Hoogenberg | The People Group" userId="41305442-37c7-4faa-9d6c-efe50ba04595" providerId="ADAL" clId="{50EAE5FA-EB87-4C14-8B43-7313AB39F842}" dt="2024-06-10T20:15:23.529" v="1589" actId="20577"/>
        <pc:sldMkLst>
          <pc:docMk/>
          <pc:sldMk cId="301573248" sldId="636"/>
        </pc:sldMkLst>
        <pc:spChg chg="add mod">
          <ac:chgData name="Ingeborg Hoogenberg | The People Group" userId="41305442-37c7-4faa-9d6c-efe50ba04595" providerId="ADAL" clId="{50EAE5FA-EB87-4C14-8B43-7313AB39F842}" dt="2024-06-10T20:15:23.529" v="1589" actId="20577"/>
          <ac:spMkLst>
            <pc:docMk/>
            <pc:sldMk cId="301573248" sldId="636"/>
            <ac:spMk id="3" creationId="{9193DCF8-9E1B-21A2-36BA-32506D171185}"/>
          </ac:spMkLst>
        </pc:spChg>
        <pc:spChg chg="mod">
          <ac:chgData name="Ingeborg Hoogenberg | The People Group" userId="41305442-37c7-4faa-9d6c-efe50ba04595" providerId="ADAL" clId="{50EAE5FA-EB87-4C14-8B43-7313AB39F842}" dt="2024-06-10T18:41:32.097" v="280" actId="255"/>
          <ac:spMkLst>
            <pc:docMk/>
            <pc:sldMk cId="301573248" sldId="636"/>
            <ac:spMk id="6" creationId="{22245CBE-FE72-6F6D-3DB3-B565D771B514}"/>
          </ac:spMkLst>
        </pc:spChg>
        <pc:spChg chg="del">
          <ac:chgData name="Ingeborg Hoogenberg | The People Group" userId="41305442-37c7-4faa-9d6c-efe50ba04595" providerId="ADAL" clId="{50EAE5FA-EB87-4C14-8B43-7313AB39F842}" dt="2024-06-10T18:40:59.674" v="261" actId="478"/>
          <ac:spMkLst>
            <pc:docMk/>
            <pc:sldMk cId="301573248" sldId="636"/>
            <ac:spMk id="9" creationId="{694A7294-0E1D-2CA9-8A50-3BE0A2887504}"/>
          </ac:spMkLst>
        </pc:spChg>
      </pc:sldChg>
      <pc:sldChg chg="modSp mod">
        <pc:chgData name="Ingeborg Hoogenberg | The People Group" userId="41305442-37c7-4faa-9d6c-efe50ba04595" providerId="ADAL" clId="{50EAE5FA-EB87-4C14-8B43-7313AB39F842}" dt="2024-06-10T18:40:34.902" v="260" actId="20577"/>
        <pc:sldMkLst>
          <pc:docMk/>
          <pc:sldMk cId="1645281798" sldId="637"/>
        </pc:sldMkLst>
        <pc:spChg chg="mod">
          <ac:chgData name="Ingeborg Hoogenberg | The People Group" userId="41305442-37c7-4faa-9d6c-efe50ba04595" providerId="ADAL" clId="{50EAE5FA-EB87-4C14-8B43-7313AB39F842}" dt="2024-06-10T18:40:34.902" v="260" actId="20577"/>
          <ac:spMkLst>
            <pc:docMk/>
            <pc:sldMk cId="1645281798" sldId="637"/>
            <ac:spMk id="5" creationId="{B8B729D5-A5CE-CA4E-B6B7-88AA3E4883A8}"/>
          </ac:spMkLst>
        </pc:spChg>
      </pc:sldChg>
      <pc:sldChg chg="modSp mod">
        <pc:chgData name="Ingeborg Hoogenberg | The People Group" userId="41305442-37c7-4faa-9d6c-efe50ba04595" providerId="ADAL" clId="{50EAE5FA-EB87-4C14-8B43-7313AB39F842}" dt="2024-06-10T18:51:05.645" v="566" actId="1076"/>
        <pc:sldMkLst>
          <pc:docMk/>
          <pc:sldMk cId="2085187145" sldId="640"/>
        </pc:sldMkLst>
        <pc:spChg chg="mod">
          <ac:chgData name="Ingeborg Hoogenberg | The People Group" userId="41305442-37c7-4faa-9d6c-efe50ba04595" providerId="ADAL" clId="{50EAE5FA-EB87-4C14-8B43-7313AB39F842}" dt="2024-06-10T18:51:05.645" v="566" actId="1076"/>
          <ac:spMkLst>
            <pc:docMk/>
            <pc:sldMk cId="2085187145" sldId="640"/>
            <ac:spMk id="5" creationId="{B8B729D5-A5CE-CA4E-B6B7-88AA3E4883A8}"/>
          </ac:spMkLst>
        </pc:spChg>
      </pc:sldChg>
      <pc:sldChg chg="modSp mod">
        <pc:chgData name="Ingeborg Hoogenberg | The People Group" userId="41305442-37c7-4faa-9d6c-efe50ba04595" providerId="ADAL" clId="{50EAE5FA-EB87-4C14-8B43-7313AB39F842}" dt="2024-06-10T18:47:30.881" v="490" actId="1076"/>
        <pc:sldMkLst>
          <pc:docMk/>
          <pc:sldMk cId="2143615619" sldId="641"/>
        </pc:sldMkLst>
        <pc:spChg chg="mod">
          <ac:chgData name="Ingeborg Hoogenberg | The People Group" userId="41305442-37c7-4faa-9d6c-efe50ba04595" providerId="ADAL" clId="{50EAE5FA-EB87-4C14-8B43-7313AB39F842}" dt="2024-06-10T18:47:30.881" v="490" actId="1076"/>
          <ac:spMkLst>
            <pc:docMk/>
            <pc:sldMk cId="2143615619" sldId="641"/>
            <ac:spMk id="5" creationId="{B8B729D5-A5CE-CA4E-B6B7-88AA3E4883A8}"/>
          </ac:spMkLst>
        </pc:spChg>
        <pc:picChg chg="mod">
          <ac:chgData name="Ingeborg Hoogenberg | The People Group" userId="41305442-37c7-4faa-9d6c-efe50ba04595" providerId="ADAL" clId="{50EAE5FA-EB87-4C14-8B43-7313AB39F842}" dt="2024-06-10T18:47:24.864" v="489" actId="1076"/>
          <ac:picMkLst>
            <pc:docMk/>
            <pc:sldMk cId="2143615619" sldId="641"/>
            <ac:picMk id="4" creationId="{00755C36-2F10-9A48-9F36-59A2F67505DA}"/>
          </ac:picMkLst>
        </pc:picChg>
      </pc:sldChg>
      <pc:sldChg chg="del">
        <pc:chgData name="Ingeborg Hoogenberg | The People Group" userId="41305442-37c7-4faa-9d6c-efe50ba04595" providerId="ADAL" clId="{50EAE5FA-EB87-4C14-8B43-7313AB39F842}" dt="2024-06-10T18:47:49.020" v="491" actId="2696"/>
        <pc:sldMkLst>
          <pc:docMk/>
          <pc:sldMk cId="328779213" sldId="644"/>
        </pc:sldMkLst>
      </pc:sldChg>
      <pc:sldChg chg="modSp mod">
        <pc:chgData name="Ingeborg Hoogenberg | The People Group" userId="41305442-37c7-4faa-9d6c-efe50ba04595" providerId="ADAL" clId="{50EAE5FA-EB87-4C14-8B43-7313AB39F842}" dt="2024-06-12T05:15:17.266" v="1609" actId="255"/>
        <pc:sldMkLst>
          <pc:docMk/>
          <pc:sldMk cId="1519544663" sldId="645"/>
        </pc:sldMkLst>
        <pc:spChg chg="mod">
          <ac:chgData name="Ingeborg Hoogenberg | The People Group" userId="41305442-37c7-4faa-9d6c-efe50ba04595" providerId="ADAL" clId="{50EAE5FA-EB87-4C14-8B43-7313AB39F842}" dt="2024-06-10T18:48:03.706" v="501" actId="20577"/>
          <ac:spMkLst>
            <pc:docMk/>
            <pc:sldMk cId="1519544663" sldId="645"/>
            <ac:spMk id="6" creationId="{22245CBE-FE72-6F6D-3DB3-B565D771B514}"/>
          </ac:spMkLst>
        </pc:spChg>
        <pc:spChg chg="mod">
          <ac:chgData name="Ingeborg Hoogenberg | The People Group" userId="41305442-37c7-4faa-9d6c-efe50ba04595" providerId="ADAL" clId="{50EAE5FA-EB87-4C14-8B43-7313AB39F842}" dt="2024-06-12T05:15:17.266" v="1609" actId="255"/>
          <ac:spMkLst>
            <pc:docMk/>
            <pc:sldMk cId="1519544663" sldId="645"/>
            <ac:spMk id="9" creationId="{694A7294-0E1D-2CA9-8A50-3BE0A2887504}"/>
          </ac:spMkLst>
        </pc:spChg>
      </pc:sldChg>
      <pc:sldChg chg="modSp add mod ord">
        <pc:chgData name="Ingeborg Hoogenberg | The People Group" userId="41305442-37c7-4faa-9d6c-efe50ba04595" providerId="ADAL" clId="{50EAE5FA-EB87-4C14-8B43-7313AB39F842}" dt="2024-06-10T18:55:26.594" v="726" actId="255"/>
        <pc:sldMkLst>
          <pc:docMk/>
          <pc:sldMk cId="640945937" sldId="646"/>
        </pc:sldMkLst>
        <pc:spChg chg="mod">
          <ac:chgData name="Ingeborg Hoogenberg | The People Group" userId="41305442-37c7-4faa-9d6c-efe50ba04595" providerId="ADAL" clId="{50EAE5FA-EB87-4C14-8B43-7313AB39F842}" dt="2024-06-10T18:51:28.348" v="575" actId="20577"/>
          <ac:spMkLst>
            <pc:docMk/>
            <pc:sldMk cId="640945937" sldId="646"/>
            <ac:spMk id="6" creationId="{22245CBE-FE72-6F6D-3DB3-B565D771B514}"/>
          </ac:spMkLst>
        </pc:spChg>
        <pc:spChg chg="mod">
          <ac:chgData name="Ingeborg Hoogenberg | The People Group" userId="41305442-37c7-4faa-9d6c-efe50ba04595" providerId="ADAL" clId="{50EAE5FA-EB87-4C14-8B43-7313AB39F842}" dt="2024-06-10T18:55:26.594" v="726" actId="255"/>
          <ac:spMkLst>
            <pc:docMk/>
            <pc:sldMk cId="640945937" sldId="646"/>
            <ac:spMk id="9" creationId="{694A7294-0E1D-2CA9-8A50-3BE0A2887504}"/>
          </ac:spMkLst>
        </pc:spChg>
      </pc:sldChg>
      <pc:sldChg chg="modSp add mod ord">
        <pc:chgData name="Ingeborg Hoogenberg | The People Group" userId="41305442-37c7-4faa-9d6c-efe50ba04595" providerId="ADAL" clId="{50EAE5FA-EB87-4C14-8B43-7313AB39F842}" dt="2024-06-10T18:55:56.226" v="739"/>
        <pc:sldMkLst>
          <pc:docMk/>
          <pc:sldMk cId="3661432649" sldId="647"/>
        </pc:sldMkLst>
        <pc:spChg chg="mod">
          <ac:chgData name="Ingeborg Hoogenberg | The People Group" userId="41305442-37c7-4faa-9d6c-efe50ba04595" providerId="ADAL" clId="{50EAE5FA-EB87-4C14-8B43-7313AB39F842}" dt="2024-06-10T18:55:49.260" v="737" actId="20577"/>
          <ac:spMkLst>
            <pc:docMk/>
            <pc:sldMk cId="3661432649" sldId="647"/>
            <ac:spMk id="5" creationId="{B8B729D5-A5CE-CA4E-B6B7-88AA3E4883A8}"/>
          </ac:spMkLst>
        </pc:spChg>
      </pc:sldChg>
      <pc:sldChg chg="modSp add mod ord">
        <pc:chgData name="Ingeborg Hoogenberg | The People Group" userId="41305442-37c7-4faa-9d6c-efe50ba04595" providerId="ADAL" clId="{50EAE5FA-EB87-4C14-8B43-7313AB39F842}" dt="2024-06-10T19:01:10.922" v="1024" actId="255"/>
        <pc:sldMkLst>
          <pc:docMk/>
          <pc:sldMk cId="3529841701" sldId="648"/>
        </pc:sldMkLst>
        <pc:spChg chg="mod">
          <ac:chgData name="Ingeborg Hoogenberg | The People Group" userId="41305442-37c7-4faa-9d6c-efe50ba04595" providerId="ADAL" clId="{50EAE5FA-EB87-4C14-8B43-7313AB39F842}" dt="2024-06-10T18:56:06.730" v="752" actId="20577"/>
          <ac:spMkLst>
            <pc:docMk/>
            <pc:sldMk cId="3529841701" sldId="648"/>
            <ac:spMk id="6" creationId="{22245CBE-FE72-6F6D-3DB3-B565D771B514}"/>
          </ac:spMkLst>
        </pc:spChg>
        <pc:spChg chg="mod">
          <ac:chgData name="Ingeborg Hoogenberg | The People Group" userId="41305442-37c7-4faa-9d6c-efe50ba04595" providerId="ADAL" clId="{50EAE5FA-EB87-4C14-8B43-7313AB39F842}" dt="2024-06-10T19:01:10.922" v="1024" actId="255"/>
          <ac:spMkLst>
            <pc:docMk/>
            <pc:sldMk cId="3529841701" sldId="648"/>
            <ac:spMk id="9" creationId="{694A7294-0E1D-2CA9-8A50-3BE0A2887504}"/>
          </ac:spMkLst>
        </pc:spChg>
      </pc:sldChg>
      <pc:sldChg chg="modSp add mod ord">
        <pc:chgData name="Ingeborg Hoogenberg | The People Group" userId="41305442-37c7-4faa-9d6c-efe50ba04595" providerId="ADAL" clId="{50EAE5FA-EB87-4C14-8B43-7313AB39F842}" dt="2024-06-10T19:01:40.131" v="1049" actId="20577"/>
        <pc:sldMkLst>
          <pc:docMk/>
          <pc:sldMk cId="3039946259" sldId="649"/>
        </pc:sldMkLst>
        <pc:spChg chg="mod">
          <ac:chgData name="Ingeborg Hoogenberg | The People Group" userId="41305442-37c7-4faa-9d6c-efe50ba04595" providerId="ADAL" clId="{50EAE5FA-EB87-4C14-8B43-7313AB39F842}" dt="2024-06-10T19:01:40.131" v="1049" actId="20577"/>
          <ac:spMkLst>
            <pc:docMk/>
            <pc:sldMk cId="3039946259" sldId="649"/>
            <ac:spMk id="5" creationId="{B8B729D5-A5CE-CA4E-B6B7-88AA3E4883A8}"/>
          </ac:spMkLst>
        </pc:spChg>
      </pc:sldChg>
      <pc:sldChg chg="modSp add mod ord">
        <pc:chgData name="Ingeborg Hoogenberg | The People Group" userId="41305442-37c7-4faa-9d6c-efe50ba04595" providerId="ADAL" clId="{50EAE5FA-EB87-4C14-8B43-7313AB39F842}" dt="2024-06-12T06:12:33.002" v="1610" actId="20577"/>
        <pc:sldMkLst>
          <pc:docMk/>
          <pc:sldMk cId="4042780928" sldId="650"/>
        </pc:sldMkLst>
        <pc:spChg chg="mod">
          <ac:chgData name="Ingeborg Hoogenberg | The People Group" userId="41305442-37c7-4faa-9d6c-efe50ba04595" providerId="ADAL" clId="{50EAE5FA-EB87-4C14-8B43-7313AB39F842}" dt="2024-06-10T19:01:58.815" v="1066" actId="20577"/>
          <ac:spMkLst>
            <pc:docMk/>
            <pc:sldMk cId="4042780928" sldId="650"/>
            <ac:spMk id="6" creationId="{22245CBE-FE72-6F6D-3DB3-B565D771B514}"/>
          </ac:spMkLst>
        </pc:spChg>
        <pc:spChg chg="mod">
          <ac:chgData name="Ingeborg Hoogenberg | The People Group" userId="41305442-37c7-4faa-9d6c-efe50ba04595" providerId="ADAL" clId="{50EAE5FA-EB87-4C14-8B43-7313AB39F842}" dt="2024-06-12T06:12:33.002" v="1610" actId="20577"/>
          <ac:spMkLst>
            <pc:docMk/>
            <pc:sldMk cId="4042780928" sldId="650"/>
            <ac:spMk id="9" creationId="{694A7294-0E1D-2CA9-8A50-3BE0A2887504}"/>
          </ac:spMkLst>
        </pc:spChg>
      </pc:sldChg>
      <pc:sldChg chg="modSp add mod ord">
        <pc:chgData name="Ingeborg Hoogenberg | The People Group" userId="41305442-37c7-4faa-9d6c-efe50ba04595" providerId="ADAL" clId="{50EAE5FA-EB87-4C14-8B43-7313AB39F842}" dt="2024-06-10T19:18:58.222" v="1478" actId="20577"/>
        <pc:sldMkLst>
          <pc:docMk/>
          <pc:sldMk cId="848244701" sldId="651"/>
        </pc:sldMkLst>
        <pc:spChg chg="mod">
          <ac:chgData name="Ingeborg Hoogenberg | The People Group" userId="41305442-37c7-4faa-9d6c-efe50ba04595" providerId="ADAL" clId="{50EAE5FA-EB87-4C14-8B43-7313AB39F842}" dt="2024-06-10T19:18:58.222" v="1478" actId="20577"/>
          <ac:spMkLst>
            <pc:docMk/>
            <pc:sldMk cId="848244701" sldId="651"/>
            <ac:spMk id="5" creationId="{B8B729D5-A5CE-CA4E-B6B7-88AA3E4883A8}"/>
          </ac:spMkLst>
        </pc:spChg>
      </pc:sldChg>
      <pc:sldChg chg="modSp add mod ord">
        <pc:chgData name="Ingeborg Hoogenberg | The People Group" userId="41305442-37c7-4faa-9d6c-efe50ba04595" providerId="ADAL" clId="{50EAE5FA-EB87-4C14-8B43-7313AB39F842}" dt="2024-06-12T06:48:05.710" v="1626" actId="20577"/>
        <pc:sldMkLst>
          <pc:docMk/>
          <pc:sldMk cId="1071578931" sldId="652"/>
        </pc:sldMkLst>
        <pc:spChg chg="mod">
          <ac:chgData name="Ingeborg Hoogenberg | The People Group" userId="41305442-37c7-4faa-9d6c-efe50ba04595" providerId="ADAL" clId="{50EAE5FA-EB87-4C14-8B43-7313AB39F842}" dt="2024-06-10T19:18:54.526" v="1477" actId="20577"/>
          <ac:spMkLst>
            <pc:docMk/>
            <pc:sldMk cId="1071578931" sldId="652"/>
            <ac:spMk id="6" creationId="{22245CBE-FE72-6F6D-3DB3-B565D771B514}"/>
          </ac:spMkLst>
        </pc:spChg>
        <pc:spChg chg="mod">
          <ac:chgData name="Ingeborg Hoogenberg | The People Group" userId="41305442-37c7-4faa-9d6c-efe50ba04595" providerId="ADAL" clId="{50EAE5FA-EB87-4C14-8B43-7313AB39F842}" dt="2024-06-12T06:48:05.710" v="1626" actId="20577"/>
          <ac:spMkLst>
            <pc:docMk/>
            <pc:sldMk cId="1071578931" sldId="652"/>
            <ac:spMk id="9" creationId="{694A7294-0E1D-2CA9-8A50-3BE0A28875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8519-555D-4B13-AA2C-D5698F94A6E1}" type="datetimeFigureOut">
              <a:rPr lang="nl-NL" smtClean="0"/>
              <a:t>12-06-2024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49AD-7048-4ECF-BE60-2036033C46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53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148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512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0023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8738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698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7494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99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456C7-C76B-3748-8287-928B35D83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FA7E3-BDD3-F143-8772-075B6E483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68D83-15F8-CB4C-84F8-EF28FB07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D0979-5A3C-6C41-81E8-0020EE33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D80F9-1839-1C4C-B052-614150E3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5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894E9-A530-3B45-8A73-6FAC35C36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D83DC-DFCB-AC4C-A511-821E43137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4415C-6C4A-194D-8518-13CB3215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831C2-C83D-2C40-AEAF-35875526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70EA1-8E48-7249-8611-B1475F7F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0A857-8D36-9B4F-97ED-332400DAD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87B5A-023B-E342-B563-EDAF7C93A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7020-F234-C447-AEDD-D8BB6EEF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0FC44-501E-7F4A-A336-EF7791F9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E8C87-1926-4143-8331-3B2159AD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2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8C53-9FAD-AB4E-98E7-9667C61D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C865-6BE0-7B4A-B470-6B19DAB85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D7C20-99BB-A94D-9248-F9AB4579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4911D-B28D-224F-AC0C-E22BF5C1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40569-56B7-A748-95F0-325470E6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5BBA-EB9B-B94F-98F7-AC599218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BC738-8C34-F648-B77A-7DEA8B412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DCFBD-E454-C149-9181-9A0655A88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D6338-0423-1E48-80AF-B429C1F8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43A13-261F-2042-89BE-C341DDFB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1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642D-1B71-334F-AC99-DBDA2A34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B3F1B-B4A8-674B-A3D4-0C34BFE37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FBB76-511E-EC43-8F3D-EEBE80457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6F7D2-CBD6-F64F-9EE8-3D7D01D2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F98DC-F9CE-C844-8BE2-F132BBBF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54D66-40FE-2B40-85DA-FEF15C29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2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B2B40-01C8-204E-B50B-38B69BC9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0604C-34F1-9B41-A9ED-559830FE9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734FA-4791-AC40-AF85-634E733E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3B5C9-B5ED-6549-B1C6-4552200F8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0DA4B-093F-FF4B-8277-A41D78D9E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04CCBC-7AAB-FF46-9C36-CDD4F64E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ECB0E-430B-7F4C-B21D-207CC2E6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01E70-1979-CD4F-8C50-FA25A8899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9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98FE-AEB7-0D46-A264-A2B42A49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324EFE-433F-4543-95A2-157BAD21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24610-866D-AE4E-B430-8D4EA9CFB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3C633-146B-E041-BC46-7C2BC7A4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0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D3B65-BF7D-CD42-A8FA-40798C42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7816DB-39E7-A841-94EE-E809CAEB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8EE61-74F4-4B4D-B3C4-C6ADA8AB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2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FFB1-91A5-A54D-9611-65A967A8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D120-8765-DC49-9453-FE43192DF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61F1D-89EE-2B47-8E0F-EFFBC5B6F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C2B12-18BE-0C4E-BF07-8CFC1478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EC43F-E10B-A94A-93D3-9723C18D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77453-9D94-1F43-83FD-D0F637AC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8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0EFA-F485-034C-9B8B-E66A86200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DA71B-2150-F247-9E57-E6AAF5004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619FF-7DEA-A044-9DDF-505959785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E144E-7361-9B4A-975E-A6F1345E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0298-CD60-0442-8D37-799E62FF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CC866-5B29-9749-80C7-268D0B0F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0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FCD96-193D-C643-9BB3-AAAA673BC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9F360-DE82-F140-A9D4-78873812D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96197-DA75-994E-8B23-C3654120C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3149-975D-A244-B8D7-574502B3493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4AFC0-9186-5E4F-B19F-265494450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B3993-664A-CB4C-ADA2-86AE806D2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DBC3-22C0-F944-B44B-6026E0B04A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5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755C36-2F10-9A48-9F36-59A2F6750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D7890E-A563-E04E-B7DF-CB9FDE8B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4080"/>
            <a:ext cx="10515600" cy="88392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32A5D4"/>
                </a:solidFill>
                <a:latin typeface="+mn-lt"/>
              </a:rPr>
              <a:t>www.thepeoplegroup.nl</a:t>
            </a:r>
            <a:endParaRPr lang="en-US" sz="1800" b="1" dirty="0">
              <a:solidFill>
                <a:srgbClr val="32A5D4"/>
              </a:solidFill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3E9FE8-A75C-E944-9732-88A844FAE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970" y="3483767"/>
            <a:ext cx="6206059" cy="131083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F2C338A-B6BA-F247-128C-CE58021292FE}"/>
              </a:ext>
            </a:extLst>
          </p:cNvPr>
          <p:cNvSpPr txBox="1">
            <a:spLocks/>
          </p:cNvSpPr>
          <p:nvPr/>
        </p:nvSpPr>
        <p:spPr>
          <a:xfrm>
            <a:off x="83574" y="356616"/>
            <a:ext cx="12108426" cy="2761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72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 &amp; TRICKS</a:t>
            </a:r>
          </a:p>
          <a:p>
            <a:pPr algn="ctr"/>
            <a:endParaRPr lang="nl-NL" sz="36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b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21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755C36-2F10-9A48-9F36-59A2F6750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D7890E-A563-E04E-B7DF-CB9FDE8B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4080"/>
            <a:ext cx="10515600" cy="88392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32A5D4"/>
                </a:solidFill>
                <a:latin typeface="+mn-lt"/>
              </a:rPr>
              <a:t>www.thepeoplegroup.nl</a:t>
            </a:r>
            <a:endParaRPr lang="en-US" sz="1800" b="1" dirty="0">
              <a:solidFill>
                <a:srgbClr val="32A5D4"/>
              </a:solidFill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B729D5-A5CE-CA4E-B6B7-88AA3E4883A8}"/>
              </a:ext>
            </a:extLst>
          </p:cNvPr>
          <p:cNvSpPr txBox="1">
            <a:spLocks/>
          </p:cNvSpPr>
          <p:nvPr/>
        </p:nvSpPr>
        <p:spPr>
          <a:xfrm>
            <a:off x="2518031" y="1945454"/>
            <a:ext cx="7155937" cy="883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0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Dimensions</a:t>
            </a:r>
            <a:endParaRPr lang="nl-NL" sz="40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32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22245CBE-FE72-6F6D-3DB3-B565D771B514}"/>
              </a:ext>
            </a:extLst>
          </p:cNvPr>
          <p:cNvSpPr txBox="1">
            <a:spLocks/>
          </p:cNvSpPr>
          <p:nvPr/>
        </p:nvSpPr>
        <p:spPr>
          <a:xfrm>
            <a:off x="3252215" y="412085"/>
            <a:ext cx="8341002" cy="11264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A7D3"/>
                </a:solidFill>
                <a:latin typeface="Lato" panose="020F0502020204030203" pitchFamily="34" charset="0"/>
              </a:rPr>
              <a:t>Dimensions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A7D3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C8E7D872-6B0E-F310-BB63-830DE758B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60" y="5952207"/>
            <a:ext cx="2435618" cy="491876"/>
          </a:xfrm>
          <a:prstGeom prst="rect">
            <a:avLst/>
          </a:pr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D093A5EB-8CED-8B8B-8289-41E61290F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52629"/>
            <a:ext cx="12192000" cy="41275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0B6797-16AA-FFDF-5A1C-27C027F84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60" y="624517"/>
            <a:ext cx="1632729" cy="81154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94A7294-0E1D-2CA9-8A50-3BE0A2887504}"/>
              </a:ext>
            </a:extLst>
          </p:cNvPr>
          <p:cNvSpPr txBox="1"/>
          <p:nvPr/>
        </p:nvSpPr>
        <p:spPr>
          <a:xfrm>
            <a:off x="1061000" y="1479235"/>
            <a:ext cx="10532217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Dimensionstyles</a:t>
            </a: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</a:t>
            </a:r>
            <a:r>
              <a:rPr lang="nl-NL" sz="24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dimension</a:t>
            </a: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tekst </a:t>
            </a:r>
            <a:r>
              <a:rPr lang="nl-NL" sz="24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leader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l-NL" sz="24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Secundary</a:t>
            </a: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units gebruiken voor extra tekst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l-NL" sz="24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Alternate</a:t>
            </a: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label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Maatvoering altijd op dezelfde laag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Verticale teksten in maatvoering maken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Dimension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audit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Set Range (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keyin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en-US" sz="24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Lato" panose="020F0502020204030203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98417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755C36-2F10-9A48-9F36-59A2F6750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D7890E-A563-E04E-B7DF-CB9FDE8B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4080"/>
            <a:ext cx="10515600" cy="88392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32A5D4"/>
                </a:solidFill>
                <a:latin typeface="+mn-lt"/>
              </a:rPr>
              <a:t>www.thepeoplegroup.nl</a:t>
            </a:r>
            <a:endParaRPr lang="en-US" sz="1800" b="1" dirty="0">
              <a:solidFill>
                <a:srgbClr val="32A5D4"/>
              </a:solidFill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B729D5-A5CE-CA4E-B6B7-88AA3E4883A8}"/>
              </a:ext>
            </a:extLst>
          </p:cNvPr>
          <p:cNvSpPr txBox="1">
            <a:spLocks/>
          </p:cNvSpPr>
          <p:nvPr/>
        </p:nvSpPr>
        <p:spPr>
          <a:xfrm>
            <a:off x="2518031" y="1945454"/>
            <a:ext cx="7155937" cy="883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Modify Element</a:t>
            </a:r>
          </a:p>
        </p:txBody>
      </p:sp>
    </p:spTree>
    <p:extLst>
      <p:ext uri="{BB962C8B-B14F-4D97-AF65-F5344CB8AC3E}">
        <p14:creationId xmlns:p14="http://schemas.microsoft.com/office/powerpoint/2010/main" val="303994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22245CBE-FE72-6F6D-3DB3-B565D771B514}"/>
              </a:ext>
            </a:extLst>
          </p:cNvPr>
          <p:cNvSpPr txBox="1">
            <a:spLocks/>
          </p:cNvSpPr>
          <p:nvPr/>
        </p:nvSpPr>
        <p:spPr>
          <a:xfrm>
            <a:off x="3252215" y="412085"/>
            <a:ext cx="8341002" cy="11264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A7D3"/>
                </a:solidFill>
                <a:latin typeface="Lato" panose="020F0502020204030203" pitchFamily="34" charset="0"/>
              </a:rPr>
              <a:t>Modify Element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A7D3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C8E7D872-6B0E-F310-BB63-830DE758B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60" y="5952207"/>
            <a:ext cx="2435618" cy="491876"/>
          </a:xfrm>
          <a:prstGeom prst="rect">
            <a:avLst/>
          </a:pr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D093A5EB-8CED-8B8B-8289-41E61290F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52629"/>
            <a:ext cx="12192000" cy="41275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0B6797-16AA-FFDF-5A1C-27C027F84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60" y="624517"/>
            <a:ext cx="1632729" cy="81154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94A7294-0E1D-2CA9-8A50-3BE0A2887504}"/>
              </a:ext>
            </a:extLst>
          </p:cNvPr>
          <p:cNvSpPr txBox="1"/>
          <p:nvPr/>
        </p:nvSpPr>
        <p:spPr>
          <a:xfrm>
            <a:off x="1061000" y="1719962"/>
            <a:ext cx="1053221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 maatvoeringen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Omzetten complex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shape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/chain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Grips</a:t>
            </a: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Lato" panose="020F0502020204030203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27809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755C36-2F10-9A48-9F36-59A2F6750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D7890E-A563-E04E-B7DF-CB9FDE8B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4080"/>
            <a:ext cx="10515600" cy="88392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32A5D4"/>
                </a:solidFill>
                <a:latin typeface="+mn-lt"/>
              </a:rPr>
              <a:t>www.thepeoplegroup.nl</a:t>
            </a:r>
            <a:endParaRPr lang="en-US" sz="1800" b="1" dirty="0">
              <a:solidFill>
                <a:srgbClr val="32A5D4"/>
              </a:solidFill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B729D5-A5CE-CA4E-B6B7-88AA3E4883A8}"/>
              </a:ext>
            </a:extLst>
          </p:cNvPr>
          <p:cNvSpPr txBox="1">
            <a:spLocks/>
          </p:cNvSpPr>
          <p:nvPr/>
        </p:nvSpPr>
        <p:spPr>
          <a:xfrm>
            <a:off x="2518031" y="1945454"/>
            <a:ext cx="7155937" cy="883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 alles en nog wat…</a:t>
            </a:r>
          </a:p>
        </p:txBody>
      </p:sp>
    </p:spTree>
    <p:extLst>
      <p:ext uri="{BB962C8B-B14F-4D97-AF65-F5344CB8AC3E}">
        <p14:creationId xmlns:p14="http://schemas.microsoft.com/office/powerpoint/2010/main" val="848244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22245CBE-FE72-6F6D-3DB3-B565D771B514}"/>
              </a:ext>
            </a:extLst>
          </p:cNvPr>
          <p:cNvSpPr txBox="1">
            <a:spLocks/>
          </p:cNvSpPr>
          <p:nvPr/>
        </p:nvSpPr>
        <p:spPr>
          <a:xfrm>
            <a:off x="3252215" y="412085"/>
            <a:ext cx="8341002" cy="11264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A7D3"/>
                </a:solidFill>
                <a:latin typeface="Lato" panose="020F0502020204030203" pitchFamily="34" charset="0"/>
              </a:rPr>
              <a:t>Van </a:t>
            </a:r>
            <a:r>
              <a:rPr lang="en-US" sz="4000" b="1" dirty="0" err="1">
                <a:solidFill>
                  <a:srgbClr val="00A7D3"/>
                </a:solidFill>
                <a:latin typeface="Lato" panose="020F0502020204030203" pitchFamily="34" charset="0"/>
              </a:rPr>
              <a:t>alles</a:t>
            </a:r>
            <a:r>
              <a:rPr lang="en-US" sz="4000" b="1" dirty="0">
                <a:solidFill>
                  <a:srgbClr val="00A7D3"/>
                </a:solidFill>
                <a:latin typeface="Lato" panose="020F0502020204030203" pitchFamily="34" charset="0"/>
              </a:rPr>
              <a:t> </a:t>
            </a:r>
            <a:r>
              <a:rPr lang="en-US" sz="4000" b="1" dirty="0" err="1">
                <a:solidFill>
                  <a:srgbClr val="00A7D3"/>
                </a:solidFill>
                <a:latin typeface="Lato" panose="020F0502020204030203" pitchFamily="34" charset="0"/>
              </a:rPr>
              <a:t>en</a:t>
            </a:r>
            <a:r>
              <a:rPr lang="en-US" sz="4000" b="1" dirty="0">
                <a:solidFill>
                  <a:srgbClr val="00A7D3"/>
                </a:solidFill>
                <a:latin typeface="Lato" panose="020F0502020204030203" pitchFamily="34" charset="0"/>
              </a:rPr>
              <a:t> </a:t>
            </a:r>
            <a:r>
              <a:rPr lang="en-US" sz="4000" b="1" dirty="0" err="1">
                <a:solidFill>
                  <a:srgbClr val="00A7D3"/>
                </a:solidFill>
                <a:latin typeface="Lato" panose="020F0502020204030203" pitchFamily="34" charset="0"/>
              </a:rPr>
              <a:t>nog</a:t>
            </a:r>
            <a:r>
              <a:rPr lang="en-US" sz="4000" b="1" dirty="0">
                <a:solidFill>
                  <a:srgbClr val="00A7D3"/>
                </a:solidFill>
                <a:latin typeface="Lato" panose="020F0502020204030203" pitchFamily="34" charset="0"/>
              </a:rPr>
              <a:t> wat…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A7D3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C8E7D872-6B0E-F310-BB63-830DE758B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60" y="5952207"/>
            <a:ext cx="2435618" cy="491876"/>
          </a:xfrm>
          <a:prstGeom prst="rect">
            <a:avLst/>
          </a:pr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D093A5EB-8CED-8B8B-8289-41E61290F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52629"/>
            <a:ext cx="12192000" cy="41275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0B6797-16AA-FFDF-5A1C-27C027F84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60" y="624517"/>
            <a:ext cx="1632729" cy="81154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94A7294-0E1D-2CA9-8A50-3BE0A2887504}"/>
              </a:ext>
            </a:extLst>
          </p:cNvPr>
          <p:cNvSpPr txBox="1"/>
          <p:nvPr/>
        </p:nvSpPr>
        <p:spPr>
          <a:xfrm>
            <a:off x="1061000" y="1719962"/>
            <a:ext cx="10532217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Automatic highlight uitzetten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AutoCAD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tekeningen openen als 2D-tekeningen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File open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Meer functies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NL" sz="24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Compress</a:t>
            </a: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vóór het openen van de tekening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l-NL" sz="24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Verschillende figuren </a:t>
            </a:r>
            <a:r>
              <a:rPr lang="nl-NL" sz="280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snel samenvoegen</a:t>
            </a:r>
            <a:endParaRPr lang="en-US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Lato" panose="020F0502020204030203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157893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755C36-2F10-9A48-9F36-59A2F6750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D7890E-A563-E04E-B7DF-CB9FDE8B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4080"/>
            <a:ext cx="10515600" cy="88392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32A5D4"/>
                </a:solidFill>
                <a:latin typeface="+mn-lt"/>
              </a:rPr>
              <a:t>www.thepeoplegroup.nl</a:t>
            </a:r>
            <a:endParaRPr lang="en-US" sz="1800" b="1" dirty="0">
              <a:solidFill>
                <a:srgbClr val="32A5D4"/>
              </a:solidFill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B729D5-A5CE-CA4E-B6B7-88AA3E4883A8}"/>
              </a:ext>
            </a:extLst>
          </p:cNvPr>
          <p:cNvSpPr txBox="1">
            <a:spLocks/>
          </p:cNvSpPr>
          <p:nvPr/>
        </p:nvSpPr>
        <p:spPr>
          <a:xfrm>
            <a:off x="2518031" y="1440874"/>
            <a:ext cx="7155937" cy="1907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Vragen?</a:t>
            </a:r>
            <a:endParaRPr lang="en-US" sz="40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069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AD428CE-2DD3-3C4C-A8C1-25242EAF2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655" y="2609210"/>
            <a:ext cx="8118689" cy="163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5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32A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71407-3399-DA43-BCF6-25B261134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5330952"/>
            <a:ext cx="4204012" cy="887944"/>
          </a:xfrm>
        </p:spPr>
        <p:txBody>
          <a:bodyPr anchor="t">
            <a:normAutofit/>
          </a:bodyPr>
          <a:lstStyle/>
          <a:p>
            <a:pPr algn="r"/>
            <a:r>
              <a:rPr lang="en-US" sz="15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Ingeborg Hoogenberg</a:t>
            </a:r>
          </a:p>
          <a:p>
            <a:pPr algn="r"/>
            <a:r>
              <a:rPr lang="en-US" sz="15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en-US" sz="15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sz="15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2024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6C52E0DF-6656-7C45-A2DE-18355DBDB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896" y="4279472"/>
            <a:ext cx="2991573" cy="1572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D54FD04-8209-FA49-8507-E9E6782A05F1}"/>
              </a:ext>
            </a:extLst>
          </p:cNvPr>
          <p:cNvSpPr/>
          <p:nvPr/>
        </p:nvSpPr>
        <p:spPr>
          <a:xfrm>
            <a:off x="5171090" y="0"/>
            <a:ext cx="7020910" cy="5712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03865-EB3F-BC45-895B-5598381C6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74" y="978308"/>
            <a:ext cx="4759358" cy="4139382"/>
          </a:xfrm>
        </p:spPr>
        <p:txBody>
          <a:bodyPr anchor="b">
            <a:normAutofit/>
          </a:bodyPr>
          <a:lstStyle/>
          <a:p>
            <a:pPr algn="r"/>
            <a:r>
              <a:rPr lang="nl-NL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 &amp; Tricks</a:t>
            </a:r>
            <a:br>
              <a:rPr lang="nl-NL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l-NL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TMC Summerschool</a:t>
            </a:r>
            <a:br>
              <a:rPr lang="nl-NL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</a:t>
            </a:r>
            <a:b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6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5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22245CBE-FE72-6F6D-3DB3-B565D771B514}"/>
              </a:ext>
            </a:extLst>
          </p:cNvPr>
          <p:cNvSpPr txBox="1">
            <a:spLocks/>
          </p:cNvSpPr>
          <p:nvPr/>
        </p:nvSpPr>
        <p:spPr>
          <a:xfrm>
            <a:off x="3252215" y="412085"/>
            <a:ext cx="8341002" cy="11264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A7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A7D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C8E7D872-6B0E-F310-BB63-830DE758B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60" y="5952207"/>
            <a:ext cx="2435618" cy="491876"/>
          </a:xfrm>
          <a:prstGeom prst="rect">
            <a:avLst/>
          </a:pr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D093A5EB-8CED-8B8B-8289-41E61290F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52629"/>
            <a:ext cx="12192000" cy="41275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0B6797-16AA-FFDF-5A1C-27C027F84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60" y="624517"/>
            <a:ext cx="1632729" cy="81154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94A7294-0E1D-2CA9-8A50-3BE0A2887504}"/>
              </a:ext>
            </a:extLst>
          </p:cNvPr>
          <p:cNvSpPr txBox="1"/>
          <p:nvPr/>
        </p:nvSpPr>
        <p:spPr>
          <a:xfrm>
            <a:off x="1645919" y="1788677"/>
            <a:ext cx="9947297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000" dirty="0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000" dirty="0" err="1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AccuDraw</a:t>
            </a:r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0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Association</a:t>
            </a:r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000" dirty="0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Cellen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000" dirty="0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000" dirty="0" err="1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Dimensions</a:t>
            </a:r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0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Modify</a:t>
            </a:r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2000" dirty="0">
              <a:solidFill>
                <a:srgbClr val="00A7D7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000" dirty="0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000" dirty="0" err="1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Vanalles</a:t>
            </a:r>
            <a:r>
              <a:rPr lang="nl-NL" sz="2000" dirty="0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nog wat…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20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000" dirty="0">
                <a:solidFill>
                  <a:srgbClr val="00A7D7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Vragen</a:t>
            </a:r>
          </a:p>
          <a:p>
            <a:r>
              <a:rPr lang="nl-N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657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755C36-2F10-9A48-9F36-59A2F6750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D7890E-A563-E04E-B7DF-CB9FDE8B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4080"/>
            <a:ext cx="10515600" cy="88392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32A5D4"/>
                </a:solidFill>
                <a:latin typeface="+mn-lt"/>
              </a:rPr>
              <a:t>www.thepeoplegroup.nl</a:t>
            </a:r>
            <a:endParaRPr lang="en-US" sz="1800" b="1" dirty="0">
              <a:solidFill>
                <a:srgbClr val="32A5D4"/>
              </a:solidFill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B729D5-A5CE-CA4E-B6B7-88AA3E4883A8}"/>
              </a:ext>
            </a:extLst>
          </p:cNvPr>
          <p:cNvSpPr txBox="1">
            <a:spLocks/>
          </p:cNvSpPr>
          <p:nvPr/>
        </p:nvSpPr>
        <p:spPr>
          <a:xfrm>
            <a:off x="2518031" y="1440873"/>
            <a:ext cx="7155937" cy="3047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000" b="1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AccuDraw</a:t>
            </a:r>
            <a:endParaRPr lang="nl-NL" sz="40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nl-NL" sz="40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nl-NL" sz="40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8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22245CBE-FE72-6F6D-3DB3-B565D771B514}"/>
              </a:ext>
            </a:extLst>
          </p:cNvPr>
          <p:cNvSpPr txBox="1">
            <a:spLocks/>
          </p:cNvSpPr>
          <p:nvPr/>
        </p:nvSpPr>
        <p:spPr>
          <a:xfrm>
            <a:off x="2196789" y="412085"/>
            <a:ext cx="9396428" cy="11264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b="1" dirty="0" err="1">
                <a:solidFill>
                  <a:srgbClr val="00A7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AccuDraw</a:t>
            </a:r>
            <a:endParaRPr lang="nl-NL" sz="3600" b="1" dirty="0">
              <a:solidFill>
                <a:srgbClr val="00A7D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A7D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A7D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C8E7D872-6B0E-F310-BB63-830DE758B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60" y="5952207"/>
            <a:ext cx="2435618" cy="491876"/>
          </a:xfrm>
          <a:prstGeom prst="rect">
            <a:avLst/>
          </a:pr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D093A5EB-8CED-8B8B-8289-41E61290F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52629"/>
            <a:ext cx="12192000" cy="41275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0B6797-16AA-FFDF-5A1C-27C027F84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60" y="624517"/>
            <a:ext cx="1632729" cy="81154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193DCF8-9E1B-21A2-36BA-32506D171185}"/>
              </a:ext>
            </a:extLst>
          </p:cNvPr>
          <p:cNvSpPr txBox="1"/>
          <p:nvPr/>
        </p:nvSpPr>
        <p:spPr>
          <a:xfrm>
            <a:off x="1097280" y="1664208"/>
            <a:ext cx="104959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3200" dirty="0">
                <a:solidFill>
                  <a:srgbClr val="00A7D7"/>
                </a:solidFill>
              </a:rPr>
              <a:t> Grootte </a:t>
            </a:r>
            <a:r>
              <a:rPr lang="nl-NL" sz="3200" dirty="0" err="1">
                <a:solidFill>
                  <a:srgbClr val="00A7D7"/>
                </a:solidFill>
              </a:rPr>
              <a:t>AccuDraw</a:t>
            </a:r>
            <a:r>
              <a:rPr lang="nl-NL" sz="3200" dirty="0">
                <a:solidFill>
                  <a:srgbClr val="00A7D7"/>
                </a:solidFill>
              </a:rPr>
              <a:t> kompas aanpassen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3200" dirty="0">
              <a:solidFill>
                <a:srgbClr val="00A7D7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3200" dirty="0">
                <a:solidFill>
                  <a:srgbClr val="00A7D7"/>
                </a:solidFill>
              </a:rPr>
              <a:t>Show </a:t>
            </a:r>
            <a:r>
              <a:rPr lang="nl-NL" sz="3200" dirty="0" err="1">
                <a:solidFill>
                  <a:srgbClr val="00A7D7"/>
                </a:solidFill>
              </a:rPr>
              <a:t>negative</a:t>
            </a:r>
            <a:r>
              <a:rPr lang="nl-NL" sz="3200" dirty="0">
                <a:solidFill>
                  <a:srgbClr val="00A7D7"/>
                </a:solidFill>
              </a:rPr>
              <a:t> </a:t>
            </a:r>
            <a:r>
              <a:rPr lang="nl-NL" sz="3200" dirty="0" err="1">
                <a:solidFill>
                  <a:srgbClr val="00A7D7"/>
                </a:solidFill>
              </a:rPr>
              <a:t>Angles</a:t>
            </a:r>
            <a:r>
              <a:rPr lang="nl-NL" sz="3200" dirty="0">
                <a:solidFill>
                  <a:srgbClr val="00A7D7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3200" dirty="0">
              <a:solidFill>
                <a:srgbClr val="00A7D7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3200" dirty="0" err="1">
                <a:solidFill>
                  <a:srgbClr val="00A7D7"/>
                </a:solidFill>
              </a:rPr>
              <a:t>Optimized</a:t>
            </a:r>
            <a:r>
              <a:rPr lang="nl-NL" sz="3200" dirty="0">
                <a:solidFill>
                  <a:srgbClr val="00A7D7"/>
                </a:solidFill>
              </a:rPr>
              <a:t> </a:t>
            </a:r>
            <a:r>
              <a:rPr lang="nl-NL" sz="3200" dirty="0" err="1">
                <a:solidFill>
                  <a:srgbClr val="00A7D7"/>
                </a:solidFill>
              </a:rPr>
              <a:t>Fence</a:t>
            </a:r>
            <a:r>
              <a:rPr lang="nl-NL" sz="3200">
                <a:solidFill>
                  <a:srgbClr val="00A7D7"/>
                </a:solidFill>
              </a:rPr>
              <a:t> Clipping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NL" sz="3200" dirty="0">
              <a:solidFill>
                <a:srgbClr val="00A7D7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3200" dirty="0">
                <a:solidFill>
                  <a:srgbClr val="00A7D7"/>
                </a:solidFill>
              </a:rPr>
              <a:t> </a:t>
            </a:r>
            <a:r>
              <a:rPr lang="nl-NL" sz="3200" dirty="0" err="1">
                <a:solidFill>
                  <a:srgbClr val="00A7D7"/>
                </a:solidFill>
              </a:rPr>
              <a:t>Shortcut</a:t>
            </a:r>
            <a:r>
              <a:rPr lang="nl-NL" sz="3200" dirty="0">
                <a:solidFill>
                  <a:srgbClr val="00A7D7"/>
                </a:solidFill>
              </a:rPr>
              <a:t> RV</a:t>
            </a:r>
          </a:p>
          <a:p>
            <a:r>
              <a:rPr lang="nl-NL" sz="3200" dirty="0">
                <a:solidFill>
                  <a:srgbClr val="00A7D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5732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755C36-2F10-9A48-9F36-59A2F6750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D7890E-A563-E04E-B7DF-CB9FDE8B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4080"/>
            <a:ext cx="10515600" cy="88392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32A5D4"/>
                </a:solidFill>
                <a:latin typeface="+mn-lt"/>
              </a:rPr>
              <a:t>www.thepeoplegroup.nl</a:t>
            </a:r>
            <a:endParaRPr lang="en-US" sz="1800" b="1" dirty="0">
              <a:solidFill>
                <a:srgbClr val="32A5D4"/>
              </a:solidFill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B729D5-A5CE-CA4E-B6B7-88AA3E4883A8}"/>
              </a:ext>
            </a:extLst>
          </p:cNvPr>
          <p:cNvSpPr txBox="1">
            <a:spLocks/>
          </p:cNvSpPr>
          <p:nvPr/>
        </p:nvSpPr>
        <p:spPr>
          <a:xfrm>
            <a:off x="1" y="1715192"/>
            <a:ext cx="12191999" cy="1393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Association</a:t>
            </a:r>
          </a:p>
        </p:txBody>
      </p:sp>
    </p:spTree>
    <p:extLst>
      <p:ext uri="{BB962C8B-B14F-4D97-AF65-F5344CB8AC3E}">
        <p14:creationId xmlns:p14="http://schemas.microsoft.com/office/powerpoint/2010/main" val="214361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22245CBE-FE72-6F6D-3DB3-B565D771B514}"/>
              </a:ext>
            </a:extLst>
          </p:cNvPr>
          <p:cNvSpPr txBox="1">
            <a:spLocks/>
          </p:cNvSpPr>
          <p:nvPr/>
        </p:nvSpPr>
        <p:spPr>
          <a:xfrm>
            <a:off x="3252215" y="412085"/>
            <a:ext cx="8341002" cy="11264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A7D3"/>
                </a:solidFill>
                <a:latin typeface="Lato" panose="020F0502020204030203" pitchFamily="34" charset="0"/>
              </a:rPr>
              <a:t>Association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A7D3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C8E7D872-6B0E-F310-BB63-830DE758B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60" y="5952207"/>
            <a:ext cx="2435618" cy="491876"/>
          </a:xfrm>
          <a:prstGeom prst="rect">
            <a:avLst/>
          </a:pr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D093A5EB-8CED-8B8B-8289-41E61290F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52629"/>
            <a:ext cx="12192000" cy="41275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0B6797-16AA-FFDF-5A1C-27C027F84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60" y="624517"/>
            <a:ext cx="1632729" cy="81154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94A7294-0E1D-2CA9-8A50-3BE0A2887504}"/>
              </a:ext>
            </a:extLst>
          </p:cNvPr>
          <p:cNvSpPr txBox="1"/>
          <p:nvPr/>
        </p:nvSpPr>
        <p:spPr>
          <a:xfrm>
            <a:off x="1061000" y="1620000"/>
            <a:ext cx="8498635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32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Notes</a:t>
            </a: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Maatvoeringen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Arceringen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Cellen</a:t>
            </a:r>
            <a:endParaRPr lang="en-US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Lato" panose="020F0502020204030203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95446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755C36-2F10-9A48-9F36-59A2F6750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D7890E-A563-E04E-B7DF-CB9FDE8B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4080"/>
            <a:ext cx="10515600" cy="88392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32A5D4"/>
                </a:solidFill>
                <a:latin typeface="+mn-lt"/>
              </a:rPr>
              <a:t>www.thepeoplegroup.nl</a:t>
            </a:r>
            <a:endParaRPr lang="en-US" sz="1800" b="1" dirty="0">
              <a:solidFill>
                <a:srgbClr val="32A5D4"/>
              </a:solidFill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B729D5-A5CE-CA4E-B6B7-88AA3E4883A8}"/>
              </a:ext>
            </a:extLst>
          </p:cNvPr>
          <p:cNvSpPr txBox="1">
            <a:spLocks/>
          </p:cNvSpPr>
          <p:nvPr/>
        </p:nvSpPr>
        <p:spPr>
          <a:xfrm>
            <a:off x="2518031" y="1945454"/>
            <a:ext cx="7155937" cy="883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Cellen</a:t>
            </a:r>
          </a:p>
        </p:txBody>
      </p:sp>
    </p:spTree>
    <p:extLst>
      <p:ext uri="{BB962C8B-B14F-4D97-AF65-F5344CB8AC3E}">
        <p14:creationId xmlns:p14="http://schemas.microsoft.com/office/powerpoint/2010/main" val="208518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22245CBE-FE72-6F6D-3DB3-B565D771B514}"/>
              </a:ext>
            </a:extLst>
          </p:cNvPr>
          <p:cNvSpPr txBox="1">
            <a:spLocks/>
          </p:cNvSpPr>
          <p:nvPr/>
        </p:nvSpPr>
        <p:spPr>
          <a:xfrm>
            <a:off x="3252215" y="412085"/>
            <a:ext cx="8341002" cy="11264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>
                <a:solidFill>
                  <a:srgbClr val="00A7D3"/>
                </a:solidFill>
                <a:latin typeface="Lato" panose="020F0502020204030203" pitchFamily="34" charset="0"/>
              </a:rPr>
              <a:t>Cellen</a:t>
            </a:r>
            <a:r>
              <a:rPr lang="en-US" sz="4000" b="1" dirty="0">
                <a:solidFill>
                  <a:srgbClr val="00A7D3"/>
                </a:solidFill>
                <a:latin typeface="Lato" panose="020F0502020204030203" pitchFamily="34" charset="0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A7D3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C8E7D872-6B0E-F310-BB63-830DE758B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60" y="5952207"/>
            <a:ext cx="2435618" cy="491876"/>
          </a:xfrm>
          <a:prstGeom prst="rect">
            <a:avLst/>
          </a:pr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D093A5EB-8CED-8B8B-8289-41E61290FD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52629"/>
            <a:ext cx="12192000" cy="41275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0B6797-16AA-FFDF-5A1C-27C027F844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060" y="624517"/>
            <a:ext cx="1632729" cy="81154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94A7294-0E1D-2CA9-8A50-3BE0A2887504}"/>
              </a:ext>
            </a:extLst>
          </p:cNvPr>
          <p:cNvSpPr txBox="1"/>
          <p:nvPr/>
        </p:nvSpPr>
        <p:spPr>
          <a:xfrm>
            <a:off x="1061000" y="1620000"/>
            <a:ext cx="1053221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Verschillen tussen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graphic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shared, point en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parametric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800" dirty="0" err="1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cells</a:t>
            </a: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Punten omzetten naar cellen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Placement points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800" dirty="0">
                <a:solidFill>
                  <a:srgbClr val="00A7D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HTML Author</a:t>
            </a:r>
            <a:endParaRPr lang="en-US" sz="2800" dirty="0">
              <a:solidFill>
                <a:srgbClr val="00A7D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Lato" panose="020F0502020204030203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09459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28e67b-1544-4359-8227-5cc8bf9531ce" xsi:nil="true"/>
    <lcf76f155ced4ddcb4097134ff3c332f xmlns="092bb5e4-2e38-4241-828b-c9ff9231828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3131274C0C4438C1ED2700BCDFE94" ma:contentTypeVersion="14" ma:contentTypeDescription="Een nieuw document maken." ma:contentTypeScope="" ma:versionID="f528a86e681fab953b55c59a123b8532">
  <xsd:schema xmlns:xsd="http://www.w3.org/2001/XMLSchema" xmlns:xs="http://www.w3.org/2001/XMLSchema" xmlns:p="http://schemas.microsoft.com/office/2006/metadata/properties" xmlns:ns2="092bb5e4-2e38-4241-828b-c9ff92318281" xmlns:ns3="5128e67b-1544-4359-8227-5cc8bf9531ce" targetNamespace="http://schemas.microsoft.com/office/2006/metadata/properties" ma:root="true" ma:fieldsID="280eec0865fe96c0fe5b62afbafc1b29" ns2:_="" ns3:_="">
    <xsd:import namespace="092bb5e4-2e38-4241-828b-c9ff92318281"/>
    <xsd:import namespace="5128e67b-1544-4359-8227-5cc8bf9531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bb5e4-2e38-4241-828b-c9ff923182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c7a9b133-0a2d-4e89-a94b-c54804c188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28e67b-1544-4359-8227-5cc8bf953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9cf465d-ce48-471a-84e1-1eb6eeceffed}" ma:internalName="TaxCatchAll" ma:showField="CatchAllData" ma:web="5128e67b-1544-4359-8227-5cc8bf9531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BE42B9-58DD-4D17-B6C4-3A0416D50C1D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5128e67b-1544-4359-8227-5cc8bf9531ce"/>
    <ds:schemaRef ds:uri="092bb5e4-2e38-4241-828b-c9ff9231828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939077C-86FE-456E-926A-7F56B15E5F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2bb5e4-2e38-4241-828b-c9ff92318281"/>
    <ds:schemaRef ds:uri="5128e67b-1544-4359-8227-5cc8bf9531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84A352-157E-4954-A851-498D8E638A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4001</TotalTime>
  <Words>228</Words>
  <Application>Microsoft Office PowerPoint</Application>
  <PresentationFormat>Breedbeeld</PresentationFormat>
  <Paragraphs>89</Paragraphs>
  <Slides>17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Lato</vt:lpstr>
      <vt:lpstr>Tahoma</vt:lpstr>
      <vt:lpstr>Wingdings</vt:lpstr>
      <vt:lpstr>Office Theme</vt:lpstr>
      <vt:lpstr>www.thepeoplegroup.nl</vt:lpstr>
      <vt:lpstr>Tips &amp; Tricks  TMC Summerschool 2024    </vt:lpstr>
      <vt:lpstr>PowerPoint-presentatie</vt:lpstr>
      <vt:lpstr>www.thepeoplegroup.nl</vt:lpstr>
      <vt:lpstr>PowerPoint-presentatie</vt:lpstr>
      <vt:lpstr>www.thepeoplegroup.nl</vt:lpstr>
      <vt:lpstr>PowerPoint-presentatie</vt:lpstr>
      <vt:lpstr>www.thepeoplegroup.nl</vt:lpstr>
      <vt:lpstr>PowerPoint-presentatie</vt:lpstr>
      <vt:lpstr>www.thepeoplegroup.nl</vt:lpstr>
      <vt:lpstr>PowerPoint-presentatie</vt:lpstr>
      <vt:lpstr>www.thepeoplegroup.nl</vt:lpstr>
      <vt:lpstr>PowerPoint-presentatie</vt:lpstr>
      <vt:lpstr>www.thepeoplegroup.nl</vt:lpstr>
      <vt:lpstr>PowerPoint-presentatie</vt:lpstr>
      <vt:lpstr>www.thepeoplegroup.nl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Derk Nouwens</dc:creator>
  <cp:lastModifiedBy>Ingeborg Hoogenberg | The People Group</cp:lastModifiedBy>
  <cp:revision>52</cp:revision>
  <dcterms:created xsi:type="dcterms:W3CDTF">2021-03-31T08:48:24Z</dcterms:created>
  <dcterms:modified xsi:type="dcterms:W3CDTF">2024-06-12T06:48:11Z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0x0101009423131274C0C4438C1ED2700BCDFE94</vt:lpwstr>
  </property>
  <property fmtid="{D5CDD505-2E9C-101B-9397-08002B2CF9AE}" pid="3" name="MediaServiceImageTags">
    <vt:lpwstr/>
  </property>
</Properties>
</file>