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59" r:id="rId9"/>
    <p:sldId id="275" r:id="rId10"/>
    <p:sldId id="260" r:id="rId11"/>
    <p:sldId id="265" r:id="rId12"/>
    <p:sldId id="266"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F9E618-1C8F-441B-9097-2014263FB2FB}" v="20" dt="2024-11-26T09:50:09.5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no van Ham" userId="d3001d4e-8aa3-467c-af1b-04bf570371f2" providerId="ADAL" clId="{95F9E618-1C8F-441B-9097-2014263FB2FB}"/>
    <pc:docChg chg="custSel addSld modSld sldOrd">
      <pc:chgData name="Benno van Ham" userId="d3001d4e-8aa3-467c-af1b-04bf570371f2" providerId="ADAL" clId="{95F9E618-1C8F-441B-9097-2014263FB2FB}" dt="2024-11-26T09:50:45.454" v="5882"/>
      <pc:docMkLst>
        <pc:docMk/>
      </pc:docMkLst>
      <pc:sldChg chg="modSp">
        <pc:chgData name="Benno van Ham" userId="d3001d4e-8aa3-467c-af1b-04bf570371f2" providerId="ADAL" clId="{95F9E618-1C8F-441B-9097-2014263FB2FB}" dt="2024-11-25T10:55:53.535" v="5202"/>
        <pc:sldMkLst>
          <pc:docMk/>
          <pc:sldMk cId="3746625880" sldId="256"/>
        </pc:sldMkLst>
        <pc:spChg chg="mod">
          <ac:chgData name="Benno van Ham" userId="d3001d4e-8aa3-467c-af1b-04bf570371f2" providerId="ADAL" clId="{95F9E618-1C8F-441B-9097-2014263FB2FB}" dt="2024-11-25T10:55:53.535" v="5202"/>
          <ac:spMkLst>
            <pc:docMk/>
            <pc:sldMk cId="3746625880" sldId="256"/>
            <ac:spMk id="2" creationId="{6B3891F0-C2BD-9236-BAB8-8E169690317A}"/>
          </ac:spMkLst>
        </pc:spChg>
        <pc:spChg chg="mod">
          <ac:chgData name="Benno van Ham" userId="d3001d4e-8aa3-467c-af1b-04bf570371f2" providerId="ADAL" clId="{95F9E618-1C8F-441B-9097-2014263FB2FB}" dt="2024-11-25T10:55:53.535" v="5202"/>
          <ac:spMkLst>
            <pc:docMk/>
            <pc:sldMk cId="3746625880" sldId="256"/>
            <ac:spMk id="3" creationId="{2FDD7578-3A40-CB72-9F1A-232D08A86B80}"/>
          </ac:spMkLst>
        </pc:spChg>
      </pc:sldChg>
      <pc:sldChg chg="addSp modSp mod">
        <pc:chgData name="Benno van Ham" userId="d3001d4e-8aa3-467c-af1b-04bf570371f2" providerId="ADAL" clId="{95F9E618-1C8F-441B-9097-2014263FB2FB}" dt="2024-11-25T10:56:41.095" v="5208" actId="1076"/>
        <pc:sldMkLst>
          <pc:docMk/>
          <pc:sldMk cId="4100807094" sldId="257"/>
        </pc:sldMkLst>
        <pc:spChg chg="mod">
          <ac:chgData name="Benno van Ham" userId="d3001d4e-8aa3-467c-af1b-04bf570371f2" providerId="ADAL" clId="{95F9E618-1C8F-441B-9097-2014263FB2FB}" dt="2024-11-25T10:56:41.095" v="5208" actId="1076"/>
          <ac:spMkLst>
            <pc:docMk/>
            <pc:sldMk cId="4100807094" sldId="257"/>
            <ac:spMk id="2" creationId="{80E40571-12AE-83B2-C99E-E344834C5FC2}"/>
          </ac:spMkLst>
        </pc:spChg>
        <pc:spChg chg="mod ord">
          <ac:chgData name="Benno van Ham" userId="d3001d4e-8aa3-467c-af1b-04bf570371f2" providerId="ADAL" clId="{95F9E618-1C8F-441B-9097-2014263FB2FB}" dt="2024-11-21T07:22:09.998" v="3869" actId="6549"/>
          <ac:spMkLst>
            <pc:docMk/>
            <pc:sldMk cId="4100807094" sldId="257"/>
            <ac:spMk id="3" creationId="{ACD97EF2-26ED-D6E4-4CA9-A84439061CA8}"/>
          </ac:spMkLst>
        </pc:spChg>
        <pc:picChg chg="add mod ord">
          <ac:chgData name="Benno van Ham" userId="d3001d4e-8aa3-467c-af1b-04bf570371f2" providerId="ADAL" clId="{95F9E618-1C8F-441B-9097-2014263FB2FB}" dt="2024-11-21T07:21:38.232" v="3824" actId="1076"/>
          <ac:picMkLst>
            <pc:docMk/>
            <pc:sldMk cId="4100807094" sldId="257"/>
            <ac:picMk id="5" creationId="{9736D9B5-6E0B-348B-CE49-CA193121D78B}"/>
          </ac:picMkLst>
        </pc:picChg>
      </pc:sldChg>
      <pc:sldChg chg="modSp mod">
        <pc:chgData name="Benno van Ham" userId="d3001d4e-8aa3-467c-af1b-04bf570371f2" providerId="ADAL" clId="{95F9E618-1C8F-441B-9097-2014263FB2FB}" dt="2024-11-25T10:57:32.183" v="5266" actId="6549"/>
        <pc:sldMkLst>
          <pc:docMk/>
          <pc:sldMk cId="1072993197" sldId="258"/>
        </pc:sldMkLst>
        <pc:spChg chg="mod">
          <ac:chgData name="Benno van Ham" userId="d3001d4e-8aa3-467c-af1b-04bf570371f2" providerId="ADAL" clId="{95F9E618-1C8F-441B-9097-2014263FB2FB}" dt="2024-11-25T10:56:52.163" v="5209" actId="1076"/>
          <ac:spMkLst>
            <pc:docMk/>
            <pc:sldMk cId="1072993197" sldId="258"/>
            <ac:spMk id="2" creationId="{C1117A9E-74D6-3402-A7D4-762E6D0666E5}"/>
          </ac:spMkLst>
        </pc:spChg>
        <pc:spChg chg="mod">
          <ac:chgData name="Benno van Ham" userId="d3001d4e-8aa3-467c-af1b-04bf570371f2" providerId="ADAL" clId="{95F9E618-1C8F-441B-9097-2014263FB2FB}" dt="2024-11-25T10:57:32.183" v="5266" actId="6549"/>
          <ac:spMkLst>
            <pc:docMk/>
            <pc:sldMk cId="1072993197" sldId="258"/>
            <ac:spMk id="3" creationId="{4555C5B3-6173-C915-4E8C-3A0380E60F1A}"/>
          </ac:spMkLst>
        </pc:spChg>
      </pc:sldChg>
      <pc:sldChg chg="addSp delSp modSp mod ord">
        <pc:chgData name="Benno van Ham" userId="d3001d4e-8aa3-467c-af1b-04bf570371f2" providerId="ADAL" clId="{95F9E618-1C8F-441B-9097-2014263FB2FB}" dt="2024-11-26T09:50:21.185" v="5875" actId="1076"/>
        <pc:sldMkLst>
          <pc:docMk/>
          <pc:sldMk cId="12858611" sldId="259"/>
        </pc:sldMkLst>
        <pc:spChg chg="mod">
          <ac:chgData name="Benno van Ham" userId="d3001d4e-8aa3-467c-af1b-04bf570371f2" providerId="ADAL" clId="{95F9E618-1C8F-441B-9097-2014263FB2FB}" dt="2024-11-25T10:59:02.261" v="5277" actId="1076"/>
          <ac:spMkLst>
            <pc:docMk/>
            <pc:sldMk cId="12858611" sldId="259"/>
            <ac:spMk id="2" creationId="{E80ACF19-5ADB-F0DE-B74E-9CBE2B15CE25}"/>
          </ac:spMkLst>
        </pc:spChg>
        <pc:spChg chg="mod">
          <ac:chgData name="Benno van Ham" userId="d3001d4e-8aa3-467c-af1b-04bf570371f2" providerId="ADAL" clId="{95F9E618-1C8F-441B-9097-2014263FB2FB}" dt="2024-11-26T09:50:19.216" v="5874" actId="14100"/>
          <ac:spMkLst>
            <pc:docMk/>
            <pc:sldMk cId="12858611" sldId="259"/>
            <ac:spMk id="3" creationId="{2961026D-A53B-D857-94EC-80EE4DE77E8C}"/>
          </ac:spMkLst>
        </pc:spChg>
        <pc:picChg chg="add mod">
          <ac:chgData name="Benno van Ham" userId="d3001d4e-8aa3-467c-af1b-04bf570371f2" providerId="ADAL" clId="{95F9E618-1C8F-441B-9097-2014263FB2FB}" dt="2024-11-26T09:50:21.185" v="5875" actId="1076"/>
          <ac:picMkLst>
            <pc:docMk/>
            <pc:sldMk cId="12858611" sldId="259"/>
            <ac:picMk id="4" creationId="{C9D964A2-0D7E-6FF8-8650-E52AFDB0DF6A}"/>
          </ac:picMkLst>
        </pc:picChg>
        <pc:picChg chg="add del mod">
          <ac:chgData name="Benno van Ham" userId="d3001d4e-8aa3-467c-af1b-04bf570371f2" providerId="ADAL" clId="{95F9E618-1C8F-441B-9097-2014263FB2FB}" dt="2024-11-26T09:50:07.819" v="5870" actId="21"/>
          <ac:picMkLst>
            <pc:docMk/>
            <pc:sldMk cId="12858611" sldId="259"/>
            <ac:picMk id="5" creationId="{96B68CB2-AA51-4252-6D61-351809F59180}"/>
          </ac:picMkLst>
        </pc:picChg>
      </pc:sldChg>
      <pc:sldChg chg="modSp mod ord">
        <pc:chgData name="Benno van Ham" userId="d3001d4e-8aa3-467c-af1b-04bf570371f2" providerId="ADAL" clId="{95F9E618-1C8F-441B-9097-2014263FB2FB}" dt="2024-11-25T10:59:56.074" v="5285" actId="27636"/>
        <pc:sldMkLst>
          <pc:docMk/>
          <pc:sldMk cId="2892057630" sldId="260"/>
        </pc:sldMkLst>
        <pc:spChg chg="mod">
          <ac:chgData name="Benno van Ham" userId="d3001d4e-8aa3-467c-af1b-04bf570371f2" providerId="ADAL" clId="{95F9E618-1C8F-441B-9097-2014263FB2FB}" dt="2024-11-25T10:59:43.439" v="5282" actId="1076"/>
          <ac:spMkLst>
            <pc:docMk/>
            <pc:sldMk cId="2892057630" sldId="260"/>
            <ac:spMk id="2" creationId="{98D8AA8A-E467-B524-789E-94A06A2A538C}"/>
          </ac:spMkLst>
        </pc:spChg>
        <pc:spChg chg="mod">
          <ac:chgData name="Benno van Ham" userId="d3001d4e-8aa3-467c-af1b-04bf570371f2" providerId="ADAL" clId="{95F9E618-1C8F-441B-9097-2014263FB2FB}" dt="2024-11-25T10:59:56.074" v="5285" actId="27636"/>
          <ac:spMkLst>
            <pc:docMk/>
            <pc:sldMk cId="2892057630" sldId="260"/>
            <ac:spMk id="3" creationId="{6F67DD05-FF47-3DB1-98FD-2C5DD0303D48}"/>
          </ac:spMkLst>
        </pc:spChg>
        <pc:picChg chg="mod">
          <ac:chgData name="Benno van Ham" userId="d3001d4e-8aa3-467c-af1b-04bf570371f2" providerId="ADAL" clId="{95F9E618-1C8F-441B-9097-2014263FB2FB}" dt="2024-11-25T10:59:37.733" v="5281" actId="1076"/>
          <ac:picMkLst>
            <pc:docMk/>
            <pc:sldMk cId="2892057630" sldId="260"/>
            <ac:picMk id="1026" creationId="{F0032E2C-C985-AA8D-E873-51B3357D8AE9}"/>
          </ac:picMkLst>
        </pc:picChg>
      </pc:sldChg>
      <pc:sldChg chg="addSp modSp mod">
        <pc:chgData name="Benno van Ham" userId="d3001d4e-8aa3-467c-af1b-04bf570371f2" providerId="ADAL" clId="{95F9E618-1C8F-441B-9097-2014263FB2FB}" dt="2024-11-25T10:58:17.619" v="5273" actId="6549"/>
        <pc:sldMkLst>
          <pc:docMk/>
          <pc:sldMk cId="2482851434" sldId="261"/>
        </pc:sldMkLst>
        <pc:spChg chg="mod">
          <ac:chgData name="Benno van Ham" userId="d3001d4e-8aa3-467c-af1b-04bf570371f2" providerId="ADAL" clId="{95F9E618-1C8F-441B-9097-2014263FB2FB}" dt="2024-11-25T10:57:39.755" v="5267" actId="1076"/>
          <ac:spMkLst>
            <pc:docMk/>
            <pc:sldMk cId="2482851434" sldId="261"/>
            <ac:spMk id="2" creationId="{8907FC02-C2FA-B8CB-703E-335222E2F98B}"/>
          </ac:spMkLst>
        </pc:spChg>
        <pc:spChg chg="mod">
          <ac:chgData name="Benno van Ham" userId="d3001d4e-8aa3-467c-af1b-04bf570371f2" providerId="ADAL" clId="{95F9E618-1C8F-441B-9097-2014263FB2FB}" dt="2024-11-25T10:58:17.619" v="5273" actId="6549"/>
          <ac:spMkLst>
            <pc:docMk/>
            <pc:sldMk cId="2482851434" sldId="261"/>
            <ac:spMk id="3" creationId="{C5925440-D8E1-9D1C-1786-D9BFB6D13410}"/>
          </ac:spMkLst>
        </pc:spChg>
        <pc:picChg chg="add mod">
          <ac:chgData name="Benno van Ham" userId="d3001d4e-8aa3-467c-af1b-04bf570371f2" providerId="ADAL" clId="{95F9E618-1C8F-441B-9097-2014263FB2FB}" dt="2024-11-14T08:43:31.129" v="2038" actId="1076"/>
          <ac:picMkLst>
            <pc:docMk/>
            <pc:sldMk cId="2482851434" sldId="261"/>
            <ac:picMk id="5" creationId="{C1EB08C1-D340-88F3-6EEB-9FDB7411C769}"/>
          </ac:picMkLst>
        </pc:picChg>
      </pc:sldChg>
      <pc:sldChg chg="modSp mod">
        <pc:chgData name="Benno van Ham" userId="d3001d4e-8aa3-467c-af1b-04bf570371f2" providerId="ADAL" clId="{95F9E618-1C8F-441B-9097-2014263FB2FB}" dt="2024-11-25T10:58:31.775" v="5274" actId="1076"/>
        <pc:sldMkLst>
          <pc:docMk/>
          <pc:sldMk cId="489984475" sldId="262"/>
        </pc:sldMkLst>
        <pc:spChg chg="mod">
          <ac:chgData name="Benno van Ham" userId="d3001d4e-8aa3-467c-af1b-04bf570371f2" providerId="ADAL" clId="{95F9E618-1C8F-441B-9097-2014263FB2FB}" dt="2024-11-25T10:58:31.775" v="5274" actId="1076"/>
          <ac:spMkLst>
            <pc:docMk/>
            <pc:sldMk cId="489984475" sldId="262"/>
            <ac:spMk id="2" creationId="{C39CEBFF-FF5A-CBE4-3CF7-5C00D824FA58}"/>
          </ac:spMkLst>
        </pc:spChg>
        <pc:picChg chg="mod">
          <ac:chgData name="Benno van Ham" userId="d3001d4e-8aa3-467c-af1b-04bf570371f2" providerId="ADAL" clId="{95F9E618-1C8F-441B-9097-2014263FB2FB}" dt="2024-11-25T10:55:53.535" v="5202"/>
          <ac:picMkLst>
            <pc:docMk/>
            <pc:sldMk cId="489984475" sldId="262"/>
            <ac:picMk id="5" creationId="{E38844E5-2F1C-B6B5-5446-02D738FA2160}"/>
          </ac:picMkLst>
        </pc:picChg>
      </pc:sldChg>
      <pc:sldChg chg="modSp mod">
        <pc:chgData name="Benno van Ham" userId="d3001d4e-8aa3-467c-af1b-04bf570371f2" providerId="ADAL" clId="{95F9E618-1C8F-441B-9097-2014263FB2FB}" dt="2024-11-25T10:58:41.568" v="5275" actId="1076"/>
        <pc:sldMkLst>
          <pc:docMk/>
          <pc:sldMk cId="713014522" sldId="263"/>
        </pc:sldMkLst>
        <pc:spChg chg="mod">
          <ac:chgData name="Benno van Ham" userId="d3001d4e-8aa3-467c-af1b-04bf570371f2" providerId="ADAL" clId="{95F9E618-1C8F-441B-9097-2014263FB2FB}" dt="2024-11-25T10:58:41.568" v="5275" actId="1076"/>
          <ac:spMkLst>
            <pc:docMk/>
            <pc:sldMk cId="713014522" sldId="263"/>
            <ac:spMk id="2" creationId="{51B5E4C4-E350-1AAA-DAE8-70ECF1D06CA9}"/>
          </ac:spMkLst>
        </pc:spChg>
        <pc:picChg chg="mod">
          <ac:chgData name="Benno van Ham" userId="d3001d4e-8aa3-467c-af1b-04bf570371f2" providerId="ADAL" clId="{95F9E618-1C8F-441B-9097-2014263FB2FB}" dt="2024-11-25T10:55:53.535" v="5202"/>
          <ac:picMkLst>
            <pc:docMk/>
            <pc:sldMk cId="713014522" sldId="263"/>
            <ac:picMk id="5" creationId="{D0942392-CBEE-B5ED-72E7-AD3BC0FAB1D9}"/>
          </ac:picMkLst>
        </pc:picChg>
      </pc:sldChg>
      <pc:sldChg chg="modSp mod">
        <pc:chgData name="Benno van Ham" userId="d3001d4e-8aa3-467c-af1b-04bf570371f2" providerId="ADAL" clId="{95F9E618-1C8F-441B-9097-2014263FB2FB}" dt="2024-11-25T10:58:47.790" v="5276" actId="1076"/>
        <pc:sldMkLst>
          <pc:docMk/>
          <pc:sldMk cId="3417368392" sldId="264"/>
        </pc:sldMkLst>
        <pc:spChg chg="mod">
          <ac:chgData name="Benno van Ham" userId="d3001d4e-8aa3-467c-af1b-04bf570371f2" providerId="ADAL" clId="{95F9E618-1C8F-441B-9097-2014263FB2FB}" dt="2024-11-25T10:58:47.790" v="5276" actId="1076"/>
          <ac:spMkLst>
            <pc:docMk/>
            <pc:sldMk cId="3417368392" sldId="264"/>
            <ac:spMk id="2" creationId="{EEC3A380-9C4F-3035-857E-092A233BDF56}"/>
          </ac:spMkLst>
        </pc:spChg>
        <pc:picChg chg="mod">
          <ac:chgData name="Benno van Ham" userId="d3001d4e-8aa3-467c-af1b-04bf570371f2" providerId="ADAL" clId="{95F9E618-1C8F-441B-9097-2014263FB2FB}" dt="2024-11-25T10:55:53.535" v="5202"/>
          <ac:picMkLst>
            <pc:docMk/>
            <pc:sldMk cId="3417368392" sldId="264"/>
            <ac:picMk id="5" creationId="{94F07D95-FC13-3FE7-7C5B-9D24085A0F09}"/>
          </ac:picMkLst>
        </pc:picChg>
      </pc:sldChg>
      <pc:sldChg chg="addSp delSp modSp new mod">
        <pc:chgData name="Benno van Ham" userId="d3001d4e-8aa3-467c-af1b-04bf570371f2" providerId="ADAL" clId="{95F9E618-1C8F-441B-9097-2014263FB2FB}" dt="2024-11-25T11:00:27.017" v="5287" actId="255"/>
        <pc:sldMkLst>
          <pc:docMk/>
          <pc:sldMk cId="120787271" sldId="265"/>
        </pc:sldMkLst>
        <pc:spChg chg="mod">
          <ac:chgData name="Benno van Ham" userId="d3001d4e-8aa3-467c-af1b-04bf570371f2" providerId="ADAL" clId="{95F9E618-1C8F-441B-9097-2014263FB2FB}" dt="2024-11-25T11:00:18.308" v="5286" actId="1076"/>
          <ac:spMkLst>
            <pc:docMk/>
            <pc:sldMk cId="120787271" sldId="265"/>
            <ac:spMk id="2" creationId="{E297ECE3-C3EB-B75E-085F-9253F2235789}"/>
          </ac:spMkLst>
        </pc:spChg>
        <pc:spChg chg="mod">
          <ac:chgData name="Benno van Ham" userId="d3001d4e-8aa3-467c-af1b-04bf570371f2" providerId="ADAL" clId="{95F9E618-1C8F-441B-9097-2014263FB2FB}" dt="2024-11-25T11:00:27.017" v="5287" actId="255"/>
          <ac:spMkLst>
            <pc:docMk/>
            <pc:sldMk cId="120787271" sldId="265"/>
            <ac:spMk id="3" creationId="{ED5CFA34-B1AB-0ED7-2390-793617EEEB90}"/>
          </ac:spMkLst>
        </pc:spChg>
        <pc:graphicFrameChg chg="add del mod">
          <ac:chgData name="Benno van Ham" userId="d3001d4e-8aa3-467c-af1b-04bf570371f2" providerId="ADAL" clId="{95F9E618-1C8F-441B-9097-2014263FB2FB}" dt="2024-11-14T08:29:21.156" v="493" actId="478"/>
          <ac:graphicFrameMkLst>
            <pc:docMk/>
            <pc:sldMk cId="120787271" sldId="265"/>
            <ac:graphicFrameMk id="4" creationId="{524C2F60-ECF9-86C5-8732-98E5D55BAC2A}"/>
          </ac:graphicFrameMkLst>
        </pc:graphicFrameChg>
      </pc:sldChg>
      <pc:sldChg chg="addSp delSp modSp new mod">
        <pc:chgData name="Benno van Ham" userId="d3001d4e-8aa3-467c-af1b-04bf570371f2" providerId="ADAL" clId="{95F9E618-1C8F-441B-9097-2014263FB2FB}" dt="2024-11-25T11:02:35.205" v="5293" actId="14100"/>
        <pc:sldMkLst>
          <pc:docMk/>
          <pc:sldMk cId="2561445989" sldId="266"/>
        </pc:sldMkLst>
        <pc:spChg chg="mod">
          <ac:chgData name="Benno van Ham" userId="d3001d4e-8aa3-467c-af1b-04bf570371f2" providerId="ADAL" clId="{95F9E618-1C8F-441B-9097-2014263FB2FB}" dt="2024-11-25T11:02:16.312" v="5288" actId="1076"/>
          <ac:spMkLst>
            <pc:docMk/>
            <pc:sldMk cId="2561445989" sldId="266"/>
            <ac:spMk id="2" creationId="{3E65E0F5-365C-ADC0-3847-D5BA8AFB4BB5}"/>
          </ac:spMkLst>
        </pc:spChg>
        <pc:spChg chg="mod">
          <ac:chgData name="Benno van Ham" userId="d3001d4e-8aa3-467c-af1b-04bf570371f2" providerId="ADAL" clId="{95F9E618-1C8F-441B-9097-2014263FB2FB}" dt="2024-11-25T11:02:27.547" v="5290" actId="1076"/>
          <ac:spMkLst>
            <pc:docMk/>
            <pc:sldMk cId="2561445989" sldId="266"/>
            <ac:spMk id="3" creationId="{049D5C7D-30BD-76DA-D662-B08BF4741AE2}"/>
          </ac:spMkLst>
        </pc:spChg>
        <pc:spChg chg="add del">
          <ac:chgData name="Benno van Ham" userId="d3001d4e-8aa3-467c-af1b-04bf570371f2" providerId="ADAL" clId="{95F9E618-1C8F-441B-9097-2014263FB2FB}" dt="2024-11-14T08:28:23.638" v="415" actId="478"/>
          <ac:spMkLst>
            <pc:docMk/>
            <pc:sldMk cId="2561445989" sldId="266"/>
            <ac:spMk id="5" creationId="{0C375828-7661-3D26-794C-F2918939AB9D}"/>
          </ac:spMkLst>
        </pc:spChg>
        <pc:picChg chg="add mod">
          <ac:chgData name="Benno van Ham" userId="d3001d4e-8aa3-467c-af1b-04bf570371f2" providerId="ADAL" clId="{95F9E618-1C8F-441B-9097-2014263FB2FB}" dt="2024-11-25T11:02:35.205" v="5293" actId="14100"/>
          <ac:picMkLst>
            <pc:docMk/>
            <pc:sldMk cId="2561445989" sldId="266"/>
            <ac:picMk id="7" creationId="{350C1CD3-BF4C-608F-8CCD-90BDB03B548A}"/>
          </ac:picMkLst>
        </pc:picChg>
        <pc:picChg chg="add mod ord">
          <ac:chgData name="Benno van Ham" userId="d3001d4e-8aa3-467c-af1b-04bf570371f2" providerId="ADAL" clId="{95F9E618-1C8F-441B-9097-2014263FB2FB}" dt="2024-11-25T11:02:30.330" v="5291" actId="1076"/>
          <ac:picMkLst>
            <pc:docMk/>
            <pc:sldMk cId="2561445989" sldId="266"/>
            <ac:picMk id="9" creationId="{E6A70D56-A95A-7A22-5C9A-42CCF2382E8F}"/>
          </ac:picMkLst>
        </pc:picChg>
      </pc:sldChg>
      <pc:sldChg chg="addSp modSp new mod">
        <pc:chgData name="Benno van Ham" userId="d3001d4e-8aa3-467c-af1b-04bf570371f2" providerId="ADAL" clId="{95F9E618-1C8F-441B-9097-2014263FB2FB}" dt="2024-11-25T11:11:29.386" v="5613" actId="1076"/>
        <pc:sldMkLst>
          <pc:docMk/>
          <pc:sldMk cId="3574662539" sldId="267"/>
        </pc:sldMkLst>
        <pc:spChg chg="mod">
          <ac:chgData name="Benno van Ham" userId="d3001d4e-8aa3-467c-af1b-04bf570371f2" providerId="ADAL" clId="{95F9E618-1C8F-441B-9097-2014263FB2FB}" dt="2024-11-25T11:02:44.680" v="5294" actId="1076"/>
          <ac:spMkLst>
            <pc:docMk/>
            <pc:sldMk cId="3574662539" sldId="267"/>
            <ac:spMk id="2" creationId="{F20ABB88-743E-C75E-D4DA-CF2646865CA5}"/>
          </ac:spMkLst>
        </pc:spChg>
        <pc:spChg chg="mod">
          <ac:chgData name="Benno van Ham" userId="d3001d4e-8aa3-467c-af1b-04bf570371f2" providerId="ADAL" clId="{95F9E618-1C8F-441B-9097-2014263FB2FB}" dt="2024-11-25T11:11:25.222" v="5612" actId="20577"/>
          <ac:spMkLst>
            <pc:docMk/>
            <pc:sldMk cId="3574662539" sldId="267"/>
            <ac:spMk id="3" creationId="{4502E638-7D25-8CEB-E89F-B51ADFAF1D32}"/>
          </ac:spMkLst>
        </pc:spChg>
        <pc:spChg chg="add mod">
          <ac:chgData name="Benno van Ham" userId="d3001d4e-8aa3-467c-af1b-04bf570371f2" providerId="ADAL" clId="{95F9E618-1C8F-441B-9097-2014263FB2FB}" dt="2024-11-25T11:11:29.386" v="5613" actId="1076"/>
          <ac:spMkLst>
            <pc:docMk/>
            <pc:sldMk cId="3574662539" sldId="267"/>
            <ac:spMk id="4" creationId="{4A97CC92-E007-C3A7-35C6-EC50A24128E2}"/>
          </ac:spMkLst>
        </pc:spChg>
      </pc:sldChg>
      <pc:sldChg chg="modSp new mod">
        <pc:chgData name="Benno van Ham" userId="d3001d4e-8aa3-467c-af1b-04bf570371f2" providerId="ADAL" clId="{95F9E618-1C8F-441B-9097-2014263FB2FB}" dt="2024-11-25T11:11:52.877" v="5615" actId="255"/>
        <pc:sldMkLst>
          <pc:docMk/>
          <pc:sldMk cId="2832128699" sldId="268"/>
        </pc:sldMkLst>
        <pc:spChg chg="mod">
          <ac:chgData name="Benno van Ham" userId="d3001d4e-8aa3-467c-af1b-04bf570371f2" providerId="ADAL" clId="{95F9E618-1C8F-441B-9097-2014263FB2FB}" dt="2024-11-25T11:11:45.679" v="5614" actId="1076"/>
          <ac:spMkLst>
            <pc:docMk/>
            <pc:sldMk cId="2832128699" sldId="268"/>
            <ac:spMk id="2" creationId="{60C37077-B39C-838D-CB58-2D9F89865B3E}"/>
          </ac:spMkLst>
        </pc:spChg>
        <pc:spChg chg="mod">
          <ac:chgData name="Benno van Ham" userId="d3001d4e-8aa3-467c-af1b-04bf570371f2" providerId="ADAL" clId="{95F9E618-1C8F-441B-9097-2014263FB2FB}" dt="2024-11-25T11:11:52.877" v="5615" actId="255"/>
          <ac:spMkLst>
            <pc:docMk/>
            <pc:sldMk cId="2832128699" sldId="268"/>
            <ac:spMk id="3" creationId="{C07C62CA-2BB0-F2A0-9681-0EA457505D35}"/>
          </ac:spMkLst>
        </pc:spChg>
      </pc:sldChg>
      <pc:sldChg chg="modSp new mod">
        <pc:chgData name="Benno van Ham" userId="d3001d4e-8aa3-467c-af1b-04bf570371f2" providerId="ADAL" clId="{95F9E618-1C8F-441B-9097-2014263FB2FB}" dt="2024-11-25T11:12:06.442" v="5616" actId="1076"/>
        <pc:sldMkLst>
          <pc:docMk/>
          <pc:sldMk cId="3238351301" sldId="269"/>
        </pc:sldMkLst>
        <pc:spChg chg="mod">
          <ac:chgData name="Benno van Ham" userId="d3001d4e-8aa3-467c-af1b-04bf570371f2" providerId="ADAL" clId="{95F9E618-1C8F-441B-9097-2014263FB2FB}" dt="2024-11-25T11:12:06.442" v="5616" actId="1076"/>
          <ac:spMkLst>
            <pc:docMk/>
            <pc:sldMk cId="3238351301" sldId="269"/>
            <ac:spMk id="2" creationId="{E6866C3C-49C2-582A-3FC2-6F06C92DED2B}"/>
          </ac:spMkLst>
        </pc:spChg>
        <pc:spChg chg="mod">
          <ac:chgData name="Benno van Ham" userId="d3001d4e-8aa3-467c-af1b-04bf570371f2" providerId="ADAL" clId="{95F9E618-1C8F-441B-9097-2014263FB2FB}" dt="2024-11-25T10:55:53.535" v="5202"/>
          <ac:spMkLst>
            <pc:docMk/>
            <pc:sldMk cId="3238351301" sldId="269"/>
            <ac:spMk id="3" creationId="{96AE99A6-8BEB-1585-786E-025310BB8DA6}"/>
          </ac:spMkLst>
        </pc:spChg>
      </pc:sldChg>
      <pc:sldChg chg="modSp new mod">
        <pc:chgData name="Benno van Ham" userId="d3001d4e-8aa3-467c-af1b-04bf570371f2" providerId="ADAL" clId="{95F9E618-1C8F-441B-9097-2014263FB2FB}" dt="2024-11-25T11:13:12.255" v="5780" actId="20577"/>
        <pc:sldMkLst>
          <pc:docMk/>
          <pc:sldMk cId="3459287896" sldId="270"/>
        </pc:sldMkLst>
        <pc:spChg chg="mod">
          <ac:chgData name="Benno van Ham" userId="d3001d4e-8aa3-467c-af1b-04bf570371f2" providerId="ADAL" clId="{95F9E618-1C8F-441B-9097-2014263FB2FB}" dt="2024-11-25T11:12:23.655" v="5617" actId="1076"/>
          <ac:spMkLst>
            <pc:docMk/>
            <pc:sldMk cId="3459287896" sldId="270"/>
            <ac:spMk id="2" creationId="{506AE70F-1626-ED6B-27B2-91BCBA6092D9}"/>
          </ac:spMkLst>
        </pc:spChg>
        <pc:spChg chg="mod">
          <ac:chgData name="Benno van Ham" userId="d3001d4e-8aa3-467c-af1b-04bf570371f2" providerId="ADAL" clId="{95F9E618-1C8F-441B-9097-2014263FB2FB}" dt="2024-11-25T11:13:12.255" v="5780" actId="20577"/>
          <ac:spMkLst>
            <pc:docMk/>
            <pc:sldMk cId="3459287896" sldId="270"/>
            <ac:spMk id="3" creationId="{0B885BE6-DB26-216B-62C1-4F5C5E79D2A6}"/>
          </ac:spMkLst>
        </pc:spChg>
      </pc:sldChg>
      <pc:sldChg chg="modSp new mod">
        <pc:chgData name="Benno van Ham" userId="d3001d4e-8aa3-467c-af1b-04bf570371f2" providerId="ADAL" clId="{95F9E618-1C8F-441B-9097-2014263FB2FB}" dt="2024-11-25T11:16:29.422" v="5851" actId="1076"/>
        <pc:sldMkLst>
          <pc:docMk/>
          <pc:sldMk cId="3169020196" sldId="271"/>
        </pc:sldMkLst>
        <pc:spChg chg="mod">
          <ac:chgData name="Benno van Ham" userId="d3001d4e-8aa3-467c-af1b-04bf570371f2" providerId="ADAL" clId="{95F9E618-1C8F-441B-9097-2014263FB2FB}" dt="2024-11-25T11:16:29.422" v="5851" actId="1076"/>
          <ac:spMkLst>
            <pc:docMk/>
            <pc:sldMk cId="3169020196" sldId="271"/>
            <ac:spMk id="2" creationId="{DED5C24C-E645-F693-B69B-9FFE10BB2D74}"/>
          </ac:spMkLst>
        </pc:spChg>
        <pc:spChg chg="mod">
          <ac:chgData name="Benno van Ham" userId="d3001d4e-8aa3-467c-af1b-04bf570371f2" providerId="ADAL" clId="{95F9E618-1C8F-441B-9097-2014263FB2FB}" dt="2024-11-25T11:15:55.431" v="5847" actId="20577"/>
          <ac:spMkLst>
            <pc:docMk/>
            <pc:sldMk cId="3169020196" sldId="271"/>
            <ac:spMk id="3" creationId="{2F5A7DE9-EFB0-02D6-0C06-6AAEBBF21B8A}"/>
          </ac:spMkLst>
        </pc:spChg>
      </pc:sldChg>
      <pc:sldChg chg="addSp modSp new mod">
        <pc:chgData name="Benno van Ham" userId="d3001d4e-8aa3-467c-af1b-04bf570371f2" providerId="ADAL" clId="{95F9E618-1C8F-441B-9097-2014263FB2FB}" dt="2024-11-25T11:16:16.996" v="5850" actId="1076"/>
        <pc:sldMkLst>
          <pc:docMk/>
          <pc:sldMk cId="2083621642" sldId="272"/>
        </pc:sldMkLst>
        <pc:spChg chg="mod">
          <ac:chgData name="Benno van Ham" userId="d3001d4e-8aa3-467c-af1b-04bf570371f2" providerId="ADAL" clId="{95F9E618-1C8F-441B-9097-2014263FB2FB}" dt="2024-11-25T11:16:16.996" v="5850" actId="1076"/>
          <ac:spMkLst>
            <pc:docMk/>
            <pc:sldMk cId="2083621642" sldId="272"/>
            <ac:spMk id="2" creationId="{6D7933D6-86E2-E191-28ED-88888CB9A782}"/>
          </ac:spMkLst>
        </pc:spChg>
        <pc:spChg chg="mod">
          <ac:chgData name="Benno van Ham" userId="d3001d4e-8aa3-467c-af1b-04bf570371f2" providerId="ADAL" clId="{95F9E618-1C8F-441B-9097-2014263FB2FB}" dt="2024-11-25T11:16:11.721" v="5849" actId="1076"/>
          <ac:spMkLst>
            <pc:docMk/>
            <pc:sldMk cId="2083621642" sldId="272"/>
            <ac:spMk id="3" creationId="{D076BD47-31E9-F429-50B8-8C42AB778E5D}"/>
          </ac:spMkLst>
        </pc:spChg>
        <pc:picChg chg="add mod">
          <ac:chgData name="Benno van Ham" userId="d3001d4e-8aa3-467c-af1b-04bf570371f2" providerId="ADAL" clId="{95F9E618-1C8F-441B-9097-2014263FB2FB}" dt="2024-11-21T10:46:30.307" v="4385" actId="1076"/>
          <ac:picMkLst>
            <pc:docMk/>
            <pc:sldMk cId="2083621642" sldId="272"/>
            <ac:picMk id="5" creationId="{63377350-EC39-E1B0-F58B-0B726B96D15A}"/>
          </ac:picMkLst>
        </pc:picChg>
      </pc:sldChg>
      <pc:sldChg chg="modSp new mod modShow">
        <pc:chgData name="Benno van Ham" userId="d3001d4e-8aa3-467c-af1b-04bf570371f2" providerId="ADAL" clId="{95F9E618-1C8F-441B-9097-2014263FB2FB}" dt="2024-11-25T11:18:07.969" v="5857" actId="255"/>
        <pc:sldMkLst>
          <pc:docMk/>
          <pc:sldMk cId="2782185189" sldId="273"/>
        </pc:sldMkLst>
        <pc:spChg chg="mod">
          <ac:chgData name="Benno van Ham" userId="d3001d4e-8aa3-467c-af1b-04bf570371f2" providerId="ADAL" clId="{95F9E618-1C8F-441B-9097-2014263FB2FB}" dt="2024-11-25T11:18:07.969" v="5857" actId="255"/>
          <ac:spMkLst>
            <pc:docMk/>
            <pc:sldMk cId="2782185189" sldId="273"/>
            <ac:spMk id="2" creationId="{EAD2F7DF-E436-9BC0-D2FC-0B7A7CDB9F31}"/>
          </ac:spMkLst>
        </pc:spChg>
        <pc:spChg chg="mod">
          <ac:chgData name="Benno van Ham" userId="d3001d4e-8aa3-467c-af1b-04bf570371f2" providerId="ADAL" clId="{95F9E618-1C8F-441B-9097-2014263FB2FB}" dt="2024-11-25T11:17:20.614" v="5854" actId="12"/>
          <ac:spMkLst>
            <pc:docMk/>
            <pc:sldMk cId="2782185189" sldId="273"/>
            <ac:spMk id="3" creationId="{C357FFBC-B6EB-798A-0166-84301F312B81}"/>
          </ac:spMkLst>
        </pc:spChg>
      </pc:sldChg>
      <pc:sldChg chg="modSp new mod">
        <pc:chgData name="Benno van Ham" userId="d3001d4e-8aa3-467c-af1b-04bf570371f2" providerId="ADAL" clId="{95F9E618-1C8F-441B-9097-2014263FB2FB}" dt="2024-11-25T11:18:35.485" v="5862" actId="20577"/>
        <pc:sldMkLst>
          <pc:docMk/>
          <pc:sldMk cId="489369428" sldId="274"/>
        </pc:sldMkLst>
        <pc:spChg chg="mod">
          <ac:chgData name="Benno van Ham" userId="d3001d4e-8aa3-467c-af1b-04bf570371f2" providerId="ADAL" clId="{95F9E618-1C8F-441B-9097-2014263FB2FB}" dt="2024-11-25T11:18:20.803" v="5859" actId="1076"/>
          <ac:spMkLst>
            <pc:docMk/>
            <pc:sldMk cId="489369428" sldId="274"/>
            <ac:spMk id="2" creationId="{AF75AE94-3931-A342-23F2-E08A69E00114}"/>
          </ac:spMkLst>
        </pc:spChg>
        <pc:spChg chg="mod">
          <ac:chgData name="Benno van Ham" userId="d3001d4e-8aa3-467c-af1b-04bf570371f2" providerId="ADAL" clId="{95F9E618-1C8F-441B-9097-2014263FB2FB}" dt="2024-11-25T11:18:35.485" v="5862" actId="20577"/>
          <ac:spMkLst>
            <pc:docMk/>
            <pc:sldMk cId="489369428" sldId="274"/>
            <ac:spMk id="3" creationId="{5DB8BF67-5EC6-F011-A692-3B7E112C8608}"/>
          </ac:spMkLst>
        </pc:spChg>
      </pc:sldChg>
      <pc:sldChg chg="addSp delSp modSp new mod">
        <pc:chgData name="Benno van Ham" userId="d3001d4e-8aa3-467c-af1b-04bf570371f2" providerId="ADAL" clId="{95F9E618-1C8F-441B-9097-2014263FB2FB}" dt="2024-11-26T09:50:45.454" v="5882"/>
        <pc:sldMkLst>
          <pc:docMk/>
          <pc:sldMk cId="1590127321" sldId="275"/>
        </pc:sldMkLst>
        <pc:spChg chg="del">
          <ac:chgData name="Benno van Ham" userId="d3001d4e-8aa3-467c-af1b-04bf570371f2" providerId="ADAL" clId="{95F9E618-1C8F-441B-9097-2014263FB2FB}" dt="2024-11-26T09:47:11.560" v="5864"/>
          <ac:spMkLst>
            <pc:docMk/>
            <pc:sldMk cId="1590127321" sldId="275"/>
            <ac:spMk id="3" creationId="{7EC3AD6C-E80D-CA32-CA16-3D78DEA5460A}"/>
          </ac:spMkLst>
        </pc:spChg>
        <pc:spChg chg="add mod">
          <ac:chgData name="Benno van Ham" userId="d3001d4e-8aa3-467c-af1b-04bf570371f2" providerId="ADAL" clId="{95F9E618-1C8F-441B-9097-2014263FB2FB}" dt="2024-11-26T09:50:41.503" v="5878" actId="14100"/>
          <ac:spMkLst>
            <pc:docMk/>
            <pc:sldMk cId="1590127321" sldId="275"/>
            <ac:spMk id="6" creationId="{3E33A7D8-A1C5-9CCB-8940-D9E7BAA0BBA3}"/>
          </ac:spMkLst>
        </pc:spChg>
        <pc:spChg chg="add del mod">
          <ac:chgData name="Benno van Ham" userId="d3001d4e-8aa3-467c-af1b-04bf570371f2" providerId="ADAL" clId="{95F9E618-1C8F-441B-9097-2014263FB2FB}" dt="2024-11-26T09:50:45.454" v="5882"/>
          <ac:spMkLst>
            <pc:docMk/>
            <pc:sldMk cId="1590127321" sldId="275"/>
            <ac:spMk id="8" creationId="{C43E8EF8-7172-B0CF-86EB-E086F8119B0F}"/>
          </ac:spMkLst>
        </pc:spChg>
        <pc:picChg chg="add del mod">
          <ac:chgData name="Benno van Ham" userId="d3001d4e-8aa3-467c-af1b-04bf570371f2" providerId="ADAL" clId="{95F9E618-1C8F-441B-9097-2014263FB2FB}" dt="2024-11-26T09:49:44.886" v="5866" actId="21"/>
          <ac:picMkLst>
            <pc:docMk/>
            <pc:sldMk cId="1590127321" sldId="275"/>
            <ac:picMk id="4" creationId="{024465AE-AA86-0838-2127-2DC0AA9A50D8}"/>
          </ac:picMkLst>
        </pc:picChg>
        <pc:picChg chg="add mod">
          <ac:chgData name="Benno van Ham" userId="d3001d4e-8aa3-467c-af1b-04bf570371f2" providerId="ADAL" clId="{95F9E618-1C8F-441B-9097-2014263FB2FB}" dt="2024-11-26T09:50:45.046" v="5880" actId="1076"/>
          <ac:picMkLst>
            <pc:docMk/>
            <pc:sldMk cId="1590127321" sldId="275"/>
            <ac:picMk id="9" creationId="{96B68CB2-AA51-4252-6D61-351809F5918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06A12936-DFA9-4273-9E32-FFA2CEB6C0C6}" type="datetimeFigureOut">
              <a:rPr lang="nl-NL" smtClean="0"/>
              <a:t>26-11-2024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3168681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6A12936-DFA9-4273-9E32-FFA2CEB6C0C6}" type="datetimeFigureOut">
              <a:rPr lang="nl-NL" smtClean="0"/>
              <a:t>26-11-2024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613185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6A12936-DFA9-4273-9E32-FFA2CEB6C0C6}" type="datetimeFigureOut">
              <a:rPr lang="nl-NL" smtClean="0"/>
              <a:t>26-11-2024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178387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06A12936-DFA9-4273-9E32-FFA2CEB6C0C6}" type="datetimeFigureOut">
              <a:rPr lang="nl-NL" smtClean="0"/>
              <a:t>26-11-2024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1338116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06A12936-DFA9-4273-9E32-FFA2CEB6C0C6}" type="datetimeFigureOut">
              <a:rPr lang="nl-NL" smtClean="0"/>
              <a:t>26-11-2024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232512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6A12936-DFA9-4273-9E32-FFA2CEB6C0C6}" type="datetimeFigureOut">
              <a:rPr lang="nl-NL" smtClean="0"/>
              <a:t>26-11-2024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4209800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9"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1"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06A12936-DFA9-4273-9E32-FFA2CEB6C0C6}" type="datetimeFigureOut">
              <a:rPr lang="nl-NL" smtClean="0"/>
              <a:t>26-11-2024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1850036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06A12936-DFA9-4273-9E32-FFA2CEB6C0C6}" type="datetimeFigureOut">
              <a:rPr lang="nl-NL" smtClean="0"/>
              <a:t>26-11-2024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2137396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12936-DFA9-4273-9E32-FFA2CEB6C0C6}" type="datetimeFigureOut">
              <a:rPr lang="nl-NL" smtClean="0"/>
              <a:t>26-11-2024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1368368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6A12936-DFA9-4273-9E32-FFA2CEB6C0C6}" type="datetimeFigureOut">
              <a:rPr lang="nl-NL" smtClean="0"/>
              <a:t>26-11-2024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2507480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6A12936-DFA9-4273-9E32-FFA2CEB6C0C6}" type="datetimeFigureOut">
              <a:rPr lang="nl-NL" smtClean="0"/>
              <a:t>26-11-2024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D237FCD-1C59-4534-9A9E-41E1ED8DAEF6}" type="slidenum">
              <a:rPr lang="nl-NL" smtClean="0"/>
              <a:t>‹nr.›</a:t>
            </a:fld>
            <a:endParaRPr lang="nl-NL"/>
          </a:p>
        </p:txBody>
      </p:sp>
    </p:spTree>
    <p:extLst>
      <p:ext uri="{BB962C8B-B14F-4D97-AF65-F5344CB8AC3E}">
        <p14:creationId xmlns:p14="http://schemas.microsoft.com/office/powerpoint/2010/main" val="3795954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12936-DFA9-4273-9E32-FFA2CEB6C0C6}" type="datetimeFigureOut">
              <a:rPr lang="nl-NL" smtClean="0"/>
              <a:t>26-11-2024</a:t>
            </a:fld>
            <a:endParaRPr lang="nl-NL"/>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37FCD-1C59-4534-9A9E-41E1ED8DAEF6}" type="slidenum">
              <a:rPr lang="nl-NL" smtClean="0"/>
              <a:t>‹nr.›</a:t>
            </a:fld>
            <a:endParaRPr lang="nl-NL"/>
          </a:p>
        </p:txBody>
      </p:sp>
    </p:spTree>
    <p:extLst>
      <p:ext uri="{BB962C8B-B14F-4D97-AF65-F5344CB8AC3E}">
        <p14:creationId xmlns:p14="http://schemas.microsoft.com/office/powerpoint/2010/main" val="2153226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docs.bentley.com/LiveContent/web/ProjectWise%20Administrator%20Help-v12/en/GUID-E2EEDDB2-032C-4E3B-AA15-E57BEE5AA245.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ommunities.bentley.com/PRODUCTS/PROJECTWISE/W/WIKI/68195/PROJECTWISE-ATTRIBUTE-HELPERS?_gl=1*1a5ylfq*_gcl_au*ODMwNTc2ODYuMTcyNjY0NTU2OC42NTUxNjQ0NTguMTcyOTU5MjgyMC4xNzI5NTkyODE5*_ga*MTUyNjgwMDk2OS4xNjg1NDUzNjEz*_ga_JNS8E8ELR8*MTczMTU3NDIwMy41NTcuMC4xNzMxNTc0MjA4LjU1LjAuMA..*_ga_6RP3MTG93D*MTczMTU3MzA5MS4zNTIuMS4xNzMxNTc0MjA4LjAuMC4w"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Benno.vanham@solvh.nl" TargetMode="External"/><Relationship Id="rId2" Type="http://schemas.openxmlformats.org/officeDocument/2006/relationships/hyperlink" Target="mailto:ProjectWise@tmc.n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bentleysystems.service-now.com/community?id=kb_article&amp;sysparm_article=KB001903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3891F0-C2BD-9236-BAB8-8E169690317A}"/>
              </a:ext>
            </a:extLst>
          </p:cNvPr>
          <p:cNvSpPr>
            <a:spLocks noGrp="1"/>
          </p:cNvSpPr>
          <p:nvPr>
            <p:ph type="ctrTitle"/>
          </p:nvPr>
        </p:nvSpPr>
        <p:spPr/>
        <p:txBody>
          <a:bodyPr/>
          <a:lstStyle/>
          <a:p>
            <a:r>
              <a:rPr lang="nl-NL" dirty="0"/>
              <a:t>ProjectWise 2023/2024</a:t>
            </a:r>
            <a:br>
              <a:rPr lang="nl-NL" dirty="0"/>
            </a:br>
            <a:r>
              <a:rPr lang="nl-NL" dirty="0" err="1"/>
              <a:t>What’s</a:t>
            </a:r>
            <a:r>
              <a:rPr lang="nl-NL" dirty="0"/>
              <a:t> new</a:t>
            </a:r>
          </a:p>
        </p:txBody>
      </p:sp>
      <p:sp>
        <p:nvSpPr>
          <p:cNvPr id="3" name="Ondertitel 2">
            <a:extLst>
              <a:ext uri="{FF2B5EF4-FFF2-40B4-BE49-F238E27FC236}">
                <a16:creationId xmlns:a16="http://schemas.microsoft.com/office/drawing/2014/main" id="{2FDD7578-3A40-CB72-9F1A-232D08A86B80}"/>
              </a:ext>
            </a:extLst>
          </p:cNvPr>
          <p:cNvSpPr>
            <a:spLocks noGrp="1"/>
          </p:cNvSpPr>
          <p:nvPr>
            <p:ph type="subTitle" idx="1"/>
          </p:nvPr>
        </p:nvSpPr>
        <p:spPr/>
        <p:txBody>
          <a:bodyPr/>
          <a:lstStyle/>
          <a:p>
            <a:r>
              <a:rPr lang="nl-NL" dirty="0"/>
              <a:t>Door: Benno van Ham</a:t>
            </a:r>
          </a:p>
        </p:txBody>
      </p:sp>
    </p:spTree>
    <p:extLst>
      <p:ext uri="{BB962C8B-B14F-4D97-AF65-F5344CB8AC3E}">
        <p14:creationId xmlns:p14="http://schemas.microsoft.com/office/powerpoint/2010/main" val="3746625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D8AA8A-E467-B524-789E-94A06A2A538C}"/>
              </a:ext>
            </a:extLst>
          </p:cNvPr>
          <p:cNvSpPr>
            <a:spLocks noGrp="1"/>
          </p:cNvSpPr>
          <p:nvPr>
            <p:ph type="title"/>
          </p:nvPr>
        </p:nvSpPr>
        <p:spPr>
          <a:xfrm>
            <a:off x="276225" y="645784"/>
            <a:ext cx="10515600" cy="1325563"/>
          </a:xfrm>
        </p:spPr>
        <p:txBody>
          <a:bodyPr/>
          <a:lstStyle/>
          <a:p>
            <a:r>
              <a:rPr lang="nl-NL" dirty="0"/>
              <a:t>Users op de schop	</a:t>
            </a:r>
          </a:p>
        </p:txBody>
      </p:sp>
      <p:sp>
        <p:nvSpPr>
          <p:cNvPr id="3" name="Tijdelijke aanduiding voor inhoud 2">
            <a:extLst>
              <a:ext uri="{FF2B5EF4-FFF2-40B4-BE49-F238E27FC236}">
                <a16:creationId xmlns:a16="http://schemas.microsoft.com/office/drawing/2014/main" id="{6F67DD05-FF47-3DB1-98FD-2C5DD0303D48}"/>
              </a:ext>
            </a:extLst>
          </p:cNvPr>
          <p:cNvSpPr>
            <a:spLocks noGrp="1"/>
          </p:cNvSpPr>
          <p:nvPr>
            <p:ph idx="1"/>
          </p:nvPr>
        </p:nvSpPr>
        <p:spPr>
          <a:xfrm>
            <a:off x="529722" y="1665837"/>
            <a:ext cx="10515600" cy="3977836"/>
          </a:xfrm>
        </p:spPr>
        <p:txBody>
          <a:bodyPr>
            <a:normAutofit/>
          </a:bodyPr>
          <a:lstStyle/>
          <a:p>
            <a:r>
              <a:rPr lang="nl-NL" sz="2400" dirty="0"/>
              <a:t>Gebruikers hebben nu afwijkende instellingen om gebruikt te worden in serviceprocessen.</a:t>
            </a:r>
          </a:p>
          <a:p>
            <a:r>
              <a:rPr lang="nl-NL" sz="2400" dirty="0"/>
              <a:t>Het ouderwetse user / </a:t>
            </a:r>
            <a:r>
              <a:rPr lang="nl-NL" sz="2400" dirty="0" err="1"/>
              <a:t>federated</a:t>
            </a:r>
            <a:r>
              <a:rPr lang="nl-NL" sz="2400" dirty="0"/>
              <a:t> </a:t>
            </a:r>
            <a:r>
              <a:rPr lang="nl-NL" sz="2400" dirty="0" err="1"/>
              <a:t>identity</a:t>
            </a:r>
            <a:r>
              <a:rPr lang="nl-NL" sz="2400" dirty="0"/>
              <a:t> tabblad is verdwenen</a:t>
            </a:r>
          </a:p>
          <a:p>
            <a:r>
              <a:rPr lang="nl-NL" sz="2400" dirty="0"/>
              <a:t>Voornemens om logische gebruikers helemaal uit te bannen, er zijn nu gewoon gebruikers met een of meerdere login mechanismen</a:t>
            </a:r>
          </a:p>
          <a:p>
            <a:r>
              <a:rPr lang="nl-NL" sz="2400" dirty="0"/>
              <a:t>Er zijn meer mogelijkheden gekomen om de Identity account automatisch in ProjectWise te maken indien gewenst.</a:t>
            </a:r>
          </a:p>
          <a:p>
            <a:r>
              <a:rPr lang="en-GB" sz="2400" dirty="0">
                <a:hlinkClick r:id="rId2"/>
              </a:rPr>
              <a:t>Automatic Synchronization of ProjectWise Accounts using Bentley IMS</a:t>
            </a:r>
            <a:endParaRPr lang="nl-NL" sz="2400" dirty="0"/>
          </a:p>
        </p:txBody>
      </p:sp>
      <p:pic>
        <p:nvPicPr>
          <p:cNvPr id="1026" name="Picture 2">
            <a:extLst>
              <a:ext uri="{FF2B5EF4-FFF2-40B4-BE49-F238E27FC236}">
                <a16:creationId xmlns:a16="http://schemas.microsoft.com/office/drawing/2014/main" id="{F0032E2C-C985-AA8D-E873-51B3357D8A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1850" y="5148083"/>
            <a:ext cx="506730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2057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97ECE3-C3EB-B75E-085F-9253F2235789}"/>
              </a:ext>
            </a:extLst>
          </p:cNvPr>
          <p:cNvSpPr>
            <a:spLocks noGrp="1"/>
          </p:cNvSpPr>
          <p:nvPr>
            <p:ph type="title"/>
          </p:nvPr>
        </p:nvSpPr>
        <p:spPr>
          <a:xfrm>
            <a:off x="349312" y="681037"/>
            <a:ext cx="10515600" cy="1325563"/>
          </a:xfrm>
        </p:spPr>
        <p:txBody>
          <a:bodyPr/>
          <a:lstStyle/>
          <a:p>
            <a:r>
              <a:rPr lang="nl-NL" dirty="0"/>
              <a:t>Functionaliteit in ISO-procedures	</a:t>
            </a:r>
          </a:p>
        </p:txBody>
      </p:sp>
      <p:sp>
        <p:nvSpPr>
          <p:cNvPr id="3" name="Tijdelijke aanduiding voor inhoud 2">
            <a:extLst>
              <a:ext uri="{FF2B5EF4-FFF2-40B4-BE49-F238E27FC236}">
                <a16:creationId xmlns:a16="http://schemas.microsoft.com/office/drawing/2014/main" id="{ED5CFA34-B1AB-0ED7-2390-793617EEEB90}"/>
              </a:ext>
            </a:extLst>
          </p:cNvPr>
          <p:cNvSpPr>
            <a:spLocks noGrp="1"/>
          </p:cNvSpPr>
          <p:nvPr>
            <p:ph idx="1"/>
          </p:nvPr>
        </p:nvSpPr>
        <p:spPr/>
        <p:txBody>
          <a:bodyPr>
            <a:normAutofit/>
          </a:bodyPr>
          <a:lstStyle/>
          <a:p>
            <a:r>
              <a:rPr lang="nl-NL" sz="2400" dirty="0"/>
              <a:t>Tegenwoordig worden standaard in de datasource de basisomgevingen voor de ISO-19650 benadering van Bentley gestopt. </a:t>
            </a:r>
          </a:p>
          <a:p>
            <a:r>
              <a:rPr lang="nl-NL" sz="2400" dirty="0"/>
              <a:t>Deze vormen naast een paar omgevingen ook een paar procedures in de databases. Deze kunnen worden bevraagd om meer ‘slimmere’ dingen te doen met de PW omgeving. </a:t>
            </a:r>
          </a:p>
          <a:p>
            <a:r>
              <a:rPr lang="nl-NL" sz="2400" dirty="0"/>
              <a:t>PDF hulpdocument </a:t>
            </a:r>
            <a:r>
              <a:rPr lang="nl-NL" sz="2400" dirty="0" err="1">
                <a:hlinkClick r:id="rId2"/>
              </a:rPr>
              <a:t>Attribute</a:t>
            </a:r>
            <a:r>
              <a:rPr lang="nl-NL" sz="2400" dirty="0">
                <a:hlinkClick r:id="rId2"/>
              </a:rPr>
              <a:t> Helpers </a:t>
            </a:r>
            <a:r>
              <a:rPr lang="nl-NL" sz="2400" dirty="0"/>
              <a:t>geeft uitleg hoe deze functies aan te sturen, gebruiken</a:t>
            </a:r>
          </a:p>
          <a:p>
            <a:r>
              <a:rPr lang="nl-NL" sz="2400" dirty="0"/>
              <a:t>Naast de procedures wordt geleund op de WRE (Workflow Rules Engine) om de workflow te ondersteunen.</a:t>
            </a:r>
            <a:br>
              <a:rPr lang="nl-NL" dirty="0"/>
            </a:br>
            <a:r>
              <a:rPr lang="nl-NL" dirty="0"/>
              <a:t>	</a:t>
            </a:r>
          </a:p>
          <a:p>
            <a:endParaRPr lang="nl-NL" dirty="0"/>
          </a:p>
        </p:txBody>
      </p:sp>
    </p:spTree>
    <p:extLst>
      <p:ext uri="{BB962C8B-B14F-4D97-AF65-F5344CB8AC3E}">
        <p14:creationId xmlns:p14="http://schemas.microsoft.com/office/powerpoint/2010/main" val="120787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65E0F5-365C-ADC0-3847-D5BA8AFB4BB5}"/>
              </a:ext>
            </a:extLst>
          </p:cNvPr>
          <p:cNvSpPr>
            <a:spLocks noGrp="1"/>
          </p:cNvSpPr>
          <p:nvPr>
            <p:ph type="title"/>
          </p:nvPr>
        </p:nvSpPr>
        <p:spPr>
          <a:xfrm>
            <a:off x="367420" y="632807"/>
            <a:ext cx="10515600" cy="1325563"/>
          </a:xfrm>
        </p:spPr>
        <p:txBody>
          <a:bodyPr/>
          <a:lstStyle/>
          <a:p>
            <a:r>
              <a:rPr lang="nl-NL" dirty="0" err="1"/>
              <a:t>WorkFlow</a:t>
            </a:r>
            <a:r>
              <a:rPr lang="nl-NL" dirty="0"/>
              <a:t> Rules Engine</a:t>
            </a:r>
          </a:p>
        </p:txBody>
      </p:sp>
      <p:sp>
        <p:nvSpPr>
          <p:cNvPr id="3" name="Tijdelijke aanduiding voor inhoud 2">
            <a:extLst>
              <a:ext uri="{FF2B5EF4-FFF2-40B4-BE49-F238E27FC236}">
                <a16:creationId xmlns:a16="http://schemas.microsoft.com/office/drawing/2014/main" id="{049D5C7D-30BD-76DA-D662-B08BF4741AE2}"/>
              </a:ext>
            </a:extLst>
          </p:cNvPr>
          <p:cNvSpPr>
            <a:spLocks noGrp="1"/>
          </p:cNvSpPr>
          <p:nvPr>
            <p:ph idx="1"/>
          </p:nvPr>
        </p:nvSpPr>
        <p:spPr>
          <a:xfrm>
            <a:off x="681887" y="1674655"/>
            <a:ext cx="6867525" cy="3699378"/>
          </a:xfrm>
        </p:spPr>
        <p:txBody>
          <a:bodyPr>
            <a:normAutofit/>
          </a:bodyPr>
          <a:lstStyle/>
          <a:p>
            <a:pPr marL="0" indent="0">
              <a:buNone/>
            </a:pPr>
            <a:r>
              <a:rPr lang="nl-NL" sz="2400" dirty="0"/>
              <a:t>Deze controleert op invulling van kenmerken, naamgeving en stuurt dit gedrag.</a:t>
            </a:r>
          </a:p>
          <a:p>
            <a:pPr marL="0" indent="0">
              <a:buNone/>
            </a:pPr>
            <a:r>
              <a:rPr lang="nl-NL" sz="2400" dirty="0"/>
              <a:t>Mogelijkheid om Rules op de Server te laten uitvoeren </a:t>
            </a:r>
            <a:r>
              <a:rPr lang="nl-NL" sz="2400" dirty="0" err="1"/>
              <a:t>ipv</a:t>
            </a:r>
            <a:r>
              <a:rPr lang="nl-NL" sz="2400" dirty="0"/>
              <a:t> op de client zorgt voor eenduidige toepassing van Rules in PW Explorer en Web.</a:t>
            </a:r>
          </a:p>
          <a:p>
            <a:pPr marL="0" indent="0">
              <a:buNone/>
            </a:pPr>
            <a:r>
              <a:rPr lang="nl-NL" sz="2400" dirty="0"/>
              <a:t>Mogelijkheid om automatisch op de server titelblokken bij te werken bij statusveranderingen voor geschikte applicaties. Let op, dit is gekoppeld aan PW Administrator instelling voor de applicatie.</a:t>
            </a:r>
          </a:p>
          <a:p>
            <a:pPr marL="0" indent="0">
              <a:buNone/>
            </a:pPr>
            <a:endParaRPr lang="nl-NL" dirty="0"/>
          </a:p>
          <a:p>
            <a:pPr marL="0" indent="0">
              <a:buNone/>
            </a:pPr>
            <a:endParaRPr lang="nl-NL" dirty="0"/>
          </a:p>
        </p:txBody>
      </p:sp>
      <p:pic>
        <p:nvPicPr>
          <p:cNvPr id="9" name="Afbeelding 8">
            <a:extLst>
              <a:ext uri="{FF2B5EF4-FFF2-40B4-BE49-F238E27FC236}">
                <a16:creationId xmlns:a16="http://schemas.microsoft.com/office/drawing/2014/main" id="{E6A70D56-A95A-7A22-5C9A-42CCF2382E8F}"/>
              </a:ext>
            </a:extLst>
          </p:cNvPr>
          <p:cNvPicPr>
            <a:picLocks noChangeAspect="1"/>
          </p:cNvPicPr>
          <p:nvPr/>
        </p:nvPicPr>
        <p:blipFill>
          <a:blip r:embed="rId2"/>
          <a:stretch>
            <a:fillRect/>
          </a:stretch>
        </p:blipFill>
        <p:spPr>
          <a:xfrm>
            <a:off x="7700113" y="1229691"/>
            <a:ext cx="3810000" cy="4333875"/>
          </a:xfrm>
          <a:prstGeom prst="rect">
            <a:avLst/>
          </a:prstGeom>
        </p:spPr>
      </p:pic>
      <p:pic>
        <p:nvPicPr>
          <p:cNvPr id="7" name="Afbeelding 6">
            <a:extLst>
              <a:ext uri="{FF2B5EF4-FFF2-40B4-BE49-F238E27FC236}">
                <a16:creationId xmlns:a16="http://schemas.microsoft.com/office/drawing/2014/main" id="{350C1CD3-BF4C-608F-8CCD-90BDB03B548A}"/>
              </a:ext>
            </a:extLst>
          </p:cNvPr>
          <p:cNvPicPr>
            <a:picLocks noChangeAspect="1"/>
          </p:cNvPicPr>
          <p:nvPr/>
        </p:nvPicPr>
        <p:blipFill>
          <a:blip r:embed="rId3"/>
          <a:stretch>
            <a:fillRect/>
          </a:stretch>
        </p:blipFill>
        <p:spPr>
          <a:xfrm>
            <a:off x="924774" y="5282319"/>
            <a:ext cx="6553388" cy="870525"/>
          </a:xfrm>
          <a:prstGeom prst="rect">
            <a:avLst/>
          </a:prstGeom>
        </p:spPr>
      </p:pic>
    </p:spTree>
    <p:extLst>
      <p:ext uri="{BB962C8B-B14F-4D97-AF65-F5344CB8AC3E}">
        <p14:creationId xmlns:p14="http://schemas.microsoft.com/office/powerpoint/2010/main" val="2561445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ABB88-743E-C75E-D4DA-CF2646865CA5}"/>
              </a:ext>
            </a:extLst>
          </p:cNvPr>
          <p:cNvSpPr>
            <a:spLocks noGrp="1"/>
          </p:cNvSpPr>
          <p:nvPr>
            <p:ph type="title"/>
          </p:nvPr>
        </p:nvSpPr>
        <p:spPr>
          <a:xfrm>
            <a:off x="340259" y="681037"/>
            <a:ext cx="10515600" cy="1325563"/>
          </a:xfrm>
        </p:spPr>
        <p:txBody>
          <a:bodyPr/>
          <a:lstStyle/>
          <a:p>
            <a:r>
              <a:rPr lang="nl-NL" dirty="0" err="1"/>
              <a:t>WorkFlow</a:t>
            </a:r>
            <a:r>
              <a:rPr lang="nl-NL" dirty="0"/>
              <a:t> Rules Engine</a:t>
            </a:r>
          </a:p>
        </p:txBody>
      </p:sp>
      <p:sp>
        <p:nvSpPr>
          <p:cNvPr id="3" name="Tijdelijke aanduiding voor inhoud 2">
            <a:extLst>
              <a:ext uri="{FF2B5EF4-FFF2-40B4-BE49-F238E27FC236}">
                <a16:creationId xmlns:a16="http://schemas.microsoft.com/office/drawing/2014/main" id="{4502E638-7D25-8CEB-E89F-B51ADFAF1D32}"/>
              </a:ext>
            </a:extLst>
          </p:cNvPr>
          <p:cNvSpPr>
            <a:spLocks noGrp="1"/>
          </p:cNvSpPr>
          <p:nvPr>
            <p:ph idx="1"/>
          </p:nvPr>
        </p:nvSpPr>
        <p:spPr/>
        <p:txBody>
          <a:bodyPr>
            <a:normAutofit/>
          </a:bodyPr>
          <a:lstStyle/>
          <a:p>
            <a:r>
              <a:rPr lang="nl-NL" sz="2400" dirty="0"/>
              <a:t>Extra controles toegevoegd. Alle componenten in de WRE configuratiesheet worden nu gecontroleerd voor import. Bij migratie naar 2023 worden ongeldige regels gewist.</a:t>
            </a:r>
          </a:p>
          <a:p>
            <a:r>
              <a:rPr lang="nl-NL" sz="2400" dirty="0"/>
              <a:t>In de toekomst word de clientside </a:t>
            </a:r>
            <a:r>
              <a:rPr lang="nl-NL" sz="2400" dirty="0" err="1"/>
              <a:t>execution</a:t>
            </a:r>
            <a:r>
              <a:rPr lang="nl-NL" sz="2400" dirty="0"/>
              <a:t> verwijderd.</a:t>
            </a:r>
          </a:p>
          <a:p>
            <a:r>
              <a:rPr lang="nl-NL" sz="2400" dirty="0"/>
              <a:t>Nadeel serveruitvoering van Rules. Onmogelijk om samen te werken met de Messaging services. Je kunt dus geen berichten sturen vanuit de WRE op dit moment.</a:t>
            </a:r>
          </a:p>
          <a:p>
            <a:r>
              <a:rPr lang="nl-NL" sz="2400" dirty="0"/>
              <a:t>Nadeel WRE.  Het standaard new </a:t>
            </a:r>
            <a:r>
              <a:rPr lang="nl-NL" sz="2400" dirty="0" err="1"/>
              <a:t>version</a:t>
            </a:r>
            <a:r>
              <a:rPr lang="nl-NL" sz="2400" dirty="0"/>
              <a:t> commando is uitgeschakeld. Je kunt het eventueel activeren met de volgende setting</a:t>
            </a:r>
            <a:br>
              <a:rPr lang="nl-NL" sz="2400" dirty="0"/>
            </a:br>
            <a:endParaRPr lang="nl-NL" sz="2400" dirty="0"/>
          </a:p>
          <a:p>
            <a:r>
              <a:rPr lang="en-GB" sz="1600" b="0" i="0" dirty="0">
                <a:solidFill>
                  <a:srgbClr val="002A44"/>
                </a:solidFill>
                <a:effectLst/>
                <a:latin typeface="Consolas" panose="020B0609020204030204" pitchFamily="49" charset="0"/>
              </a:rPr>
              <a:t>MANUAL_VERSION_WORKFLOWS  </a:t>
            </a:r>
            <a:endParaRPr lang="nl-NL" sz="2400" dirty="0"/>
          </a:p>
        </p:txBody>
      </p:sp>
      <p:sp>
        <p:nvSpPr>
          <p:cNvPr id="4" name="Rectangle 1">
            <a:extLst>
              <a:ext uri="{FF2B5EF4-FFF2-40B4-BE49-F238E27FC236}">
                <a16:creationId xmlns:a16="http://schemas.microsoft.com/office/drawing/2014/main" id="{4A97CC92-E007-C3A7-35C6-EC50A24128E2}"/>
              </a:ext>
            </a:extLst>
          </p:cNvPr>
          <p:cNvSpPr>
            <a:spLocks noChangeArrowheads="1"/>
          </p:cNvSpPr>
          <p:nvPr/>
        </p:nvSpPr>
        <p:spPr bwMode="auto">
          <a:xfrm>
            <a:off x="4001632" y="5238867"/>
            <a:ext cx="766847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NL" altLang="en-NL" sz="1400" b="0" i="0" u="none" strike="noStrike" cap="none" normalizeH="0" baseline="0" dirty="0">
                <a:ln>
                  <a:noFill/>
                </a:ln>
                <a:solidFill>
                  <a:srgbClr val="111111"/>
                </a:solidFill>
                <a:effectLst/>
                <a:latin typeface="Open Sans" panose="020B0606030504020204" pitchFamily="34" charset="0"/>
                <a:cs typeface="Open Sans" panose="020B0606030504020204" pitchFamily="34" charset="0"/>
              </a:rPr>
              <a:t>This parameter enables the user to manually create a new version of a document.</a:t>
            </a:r>
            <a:endParaRPr kumimoji="0" lang="en-NL" altLang="en-NL"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L" altLang="en-NL" sz="1400" b="0" i="0" u="none" strike="noStrike" cap="none" normalizeH="0" baseline="0" dirty="0">
                <a:ln>
                  <a:noFill/>
                </a:ln>
                <a:solidFill>
                  <a:srgbClr val="111111"/>
                </a:solidFill>
                <a:effectLst/>
                <a:latin typeface="Open Sans" panose="020B0606030504020204" pitchFamily="34" charset="0"/>
                <a:cs typeface="Open Sans" panose="020B0606030504020204" pitchFamily="34" charset="0"/>
              </a:rPr>
              <a:t>It can be applied to one or more workflows, for example </a:t>
            </a:r>
            <a:r>
              <a:rPr kumimoji="0" lang="en-NL" altLang="en-NL" sz="1400" b="0" i="0" u="none" strike="noStrike" cap="none" normalizeH="0" baseline="0" dirty="0">
                <a:ln>
                  <a:noFill/>
                </a:ln>
                <a:solidFill>
                  <a:srgbClr val="002A44"/>
                </a:solidFill>
                <a:effectLst/>
                <a:latin typeface="Consolas" panose="020B0609020204030204" pitchFamily="49" charset="0"/>
                <a:cs typeface="Open Sans" panose="020B0606030504020204" pitchFamily="34" charset="0"/>
              </a:rPr>
              <a:t>&lt;WORKFLOW_1;&gt; &lt;WORKFLOW_3&gt;</a:t>
            </a:r>
            <a:r>
              <a:rPr kumimoji="0" lang="en-NL" altLang="en-NL" sz="1400" b="0" i="0" u="none" strike="noStrike" cap="none" normalizeH="0" baseline="0" dirty="0">
                <a:ln>
                  <a:noFill/>
                </a:ln>
                <a:solidFill>
                  <a:srgbClr val="111111"/>
                </a:solidFill>
                <a:effectLst/>
                <a:latin typeface="Open Sans" panose="020B0606030504020204" pitchFamily="34" charset="0"/>
                <a:cs typeface="Open Sans" panose="020B0606030504020204" pitchFamily="34" charset="0"/>
              </a:rPr>
              <a:t>, </a:t>
            </a:r>
            <a:r>
              <a:rPr kumimoji="0" lang="en-NL" altLang="en-NL" sz="1400" b="0" i="0" u="none" strike="noStrike" cap="none" normalizeH="0" baseline="0" dirty="0">
                <a:ln>
                  <a:noFill/>
                </a:ln>
                <a:solidFill>
                  <a:srgbClr val="002A44"/>
                </a:solidFill>
                <a:effectLst/>
                <a:latin typeface="Consolas" panose="020B0609020204030204" pitchFamily="49" charset="0"/>
                <a:cs typeface="Open Sans" panose="020B0606030504020204" pitchFamily="34" charset="0"/>
              </a:rPr>
              <a:t>ALL</a:t>
            </a:r>
            <a:r>
              <a:rPr kumimoji="0" lang="en-NL" altLang="en-NL" sz="1400" b="0" i="0" u="none" strike="noStrike" cap="none" normalizeH="0" baseline="0" dirty="0">
                <a:ln>
                  <a:noFill/>
                </a:ln>
                <a:solidFill>
                  <a:srgbClr val="111111"/>
                </a:solidFill>
                <a:effectLst/>
                <a:latin typeface="Open Sans" panose="020B0606030504020204" pitchFamily="34" charset="0"/>
                <a:cs typeface="Open Sans" panose="020B0606030504020204" pitchFamily="34" charset="0"/>
              </a:rPr>
              <a:t> or </a:t>
            </a:r>
            <a:r>
              <a:rPr kumimoji="0" lang="en-NL" altLang="en-NL" sz="1400" b="0" i="0" u="none" strike="noStrike" cap="none" normalizeH="0" baseline="0" dirty="0">
                <a:ln>
                  <a:noFill/>
                </a:ln>
                <a:solidFill>
                  <a:srgbClr val="002A44"/>
                </a:solidFill>
                <a:effectLst/>
                <a:latin typeface="Consolas" panose="020B0609020204030204" pitchFamily="49" charset="0"/>
                <a:cs typeface="Open Sans" panose="020B0606030504020204" pitchFamily="34" charset="0"/>
              </a:rPr>
              <a:t>NONE</a:t>
            </a:r>
            <a:r>
              <a:rPr kumimoji="0" lang="en-NL" altLang="en-NL" sz="1400" b="0" i="0" u="none" strike="noStrike" cap="none" normalizeH="0" baseline="0" dirty="0">
                <a:ln>
                  <a:noFill/>
                </a:ln>
                <a:solidFill>
                  <a:srgbClr val="111111"/>
                </a:solidFill>
                <a:effectLst/>
                <a:latin typeface="Open Sans" panose="020B0606030504020204" pitchFamily="34" charset="0"/>
                <a:cs typeface="Open Sans" panose="020B0606030504020204" pitchFamily="34" charset="0"/>
              </a:rPr>
              <a:t>.</a:t>
            </a:r>
            <a:endParaRPr kumimoji="0" lang="en-NL" altLang="en-NL"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L" altLang="en-NL" sz="1400" b="0" i="0" u="none" strike="noStrike" cap="none" normalizeH="0" baseline="0" dirty="0">
                <a:ln>
                  <a:noFill/>
                </a:ln>
                <a:solidFill>
                  <a:srgbClr val="111111"/>
                </a:solidFill>
                <a:effectLst/>
                <a:latin typeface="Open Sans" panose="020B0606030504020204" pitchFamily="34" charset="0"/>
                <a:cs typeface="Open Sans" panose="020B0606030504020204" pitchFamily="34" charset="0"/>
              </a:rPr>
              <a:t>When set to </a:t>
            </a:r>
            <a:r>
              <a:rPr kumimoji="0" lang="en-NL" altLang="en-NL" sz="1400" b="0" i="0" u="none" strike="noStrike" cap="none" normalizeH="0" baseline="0" dirty="0">
                <a:ln>
                  <a:noFill/>
                </a:ln>
                <a:solidFill>
                  <a:srgbClr val="002A44"/>
                </a:solidFill>
                <a:effectLst/>
                <a:latin typeface="Consolas" panose="020B0609020204030204" pitchFamily="49" charset="0"/>
                <a:cs typeface="Open Sans" panose="020B0606030504020204" pitchFamily="34" charset="0"/>
              </a:rPr>
              <a:t>NONE</a:t>
            </a:r>
            <a:r>
              <a:rPr kumimoji="0" lang="en-NL" altLang="en-NL" sz="1400" b="0" i="0" u="none" strike="noStrike" cap="none" normalizeH="0" baseline="0" dirty="0">
                <a:ln>
                  <a:noFill/>
                </a:ln>
                <a:solidFill>
                  <a:srgbClr val="111111"/>
                </a:solidFill>
                <a:effectLst/>
                <a:latin typeface="Open Sans" panose="020B0606030504020204" pitchFamily="34" charset="0"/>
                <a:cs typeface="Open Sans" panose="020B0606030504020204" pitchFamily="34" charset="0"/>
              </a:rPr>
              <a:t>, the option to create a new version is unavailable and document follows the workflow configured in the Workflow Rules Engine.</a:t>
            </a:r>
            <a:endParaRPr kumimoji="0" lang="en-NL" altLang="en-NL"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4662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C37077-B39C-838D-CB58-2D9F89865B3E}"/>
              </a:ext>
            </a:extLst>
          </p:cNvPr>
          <p:cNvSpPr>
            <a:spLocks noGrp="1"/>
          </p:cNvSpPr>
          <p:nvPr>
            <p:ph type="title"/>
          </p:nvPr>
        </p:nvSpPr>
        <p:spPr>
          <a:xfrm>
            <a:off x="439847" y="681037"/>
            <a:ext cx="10515600" cy="1325563"/>
          </a:xfrm>
        </p:spPr>
        <p:txBody>
          <a:bodyPr/>
          <a:lstStyle/>
          <a:p>
            <a:r>
              <a:rPr lang="nl-NL" dirty="0"/>
              <a:t>ICS (PDF server) aanpassingen	</a:t>
            </a:r>
          </a:p>
        </p:txBody>
      </p:sp>
      <p:sp>
        <p:nvSpPr>
          <p:cNvPr id="3" name="Tijdelijke aanduiding voor inhoud 2">
            <a:extLst>
              <a:ext uri="{FF2B5EF4-FFF2-40B4-BE49-F238E27FC236}">
                <a16:creationId xmlns:a16="http://schemas.microsoft.com/office/drawing/2014/main" id="{C07C62CA-2BB0-F2A0-9681-0EA457505D35}"/>
              </a:ext>
            </a:extLst>
          </p:cNvPr>
          <p:cNvSpPr>
            <a:spLocks noGrp="1"/>
          </p:cNvSpPr>
          <p:nvPr>
            <p:ph idx="1"/>
          </p:nvPr>
        </p:nvSpPr>
        <p:spPr/>
        <p:txBody>
          <a:bodyPr/>
          <a:lstStyle/>
          <a:p>
            <a:r>
              <a:rPr lang="nl-NL" sz="2400" dirty="0"/>
              <a:t>Eenvoudigere methodes om jobs aan te maken</a:t>
            </a:r>
          </a:p>
          <a:p>
            <a:r>
              <a:rPr lang="nl-NL" sz="2400" dirty="0"/>
              <a:t>Meer overzicht/inzicht in lopende printjobs, gedeeltelijk al vanaf de ProjectWise Explorer in te zien bij het starten van jobs</a:t>
            </a:r>
          </a:p>
          <a:p>
            <a:r>
              <a:rPr lang="nl-NL" sz="2400" dirty="0"/>
              <a:t>ProjectWise </a:t>
            </a:r>
            <a:r>
              <a:rPr lang="nl-NL" sz="2400" dirty="0" err="1"/>
              <a:t>WebLinks</a:t>
            </a:r>
            <a:r>
              <a:rPr lang="nl-NL" sz="2400" dirty="0"/>
              <a:t> kunnen nu ook worden ingevoegd bij de email notificaties door instelling van de nieuwe eigenschap “</a:t>
            </a:r>
            <a:r>
              <a:rPr lang="nl-NL" sz="2400" dirty="0" err="1">
                <a:solidFill>
                  <a:srgbClr val="FF0000"/>
                </a:solidFill>
              </a:rPr>
              <a:t>Enable</a:t>
            </a:r>
            <a:r>
              <a:rPr lang="nl-NL" sz="2400" dirty="0">
                <a:solidFill>
                  <a:srgbClr val="FF0000"/>
                </a:solidFill>
              </a:rPr>
              <a:t> Email Web </a:t>
            </a:r>
            <a:r>
              <a:rPr lang="nl-NL" sz="2400" dirty="0" err="1">
                <a:solidFill>
                  <a:srgbClr val="FF0000"/>
                </a:solidFill>
              </a:rPr>
              <a:t>URLs</a:t>
            </a:r>
            <a:r>
              <a:rPr lang="nl-NL" sz="2400" dirty="0"/>
              <a:t>”. Je krijgt dan geen notificatie naar een ProjectWise Explorer link maar naar de universele Get Links functie in web</a:t>
            </a:r>
          </a:p>
          <a:p>
            <a:endParaRPr lang="nl-NL" dirty="0"/>
          </a:p>
        </p:txBody>
      </p:sp>
    </p:spTree>
    <p:extLst>
      <p:ext uri="{BB962C8B-B14F-4D97-AF65-F5344CB8AC3E}">
        <p14:creationId xmlns:p14="http://schemas.microsoft.com/office/powerpoint/2010/main" val="2832128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866C3C-49C2-582A-3FC2-6F06C92DED2B}"/>
              </a:ext>
            </a:extLst>
          </p:cNvPr>
          <p:cNvSpPr>
            <a:spLocks noGrp="1"/>
          </p:cNvSpPr>
          <p:nvPr>
            <p:ph type="title"/>
          </p:nvPr>
        </p:nvSpPr>
        <p:spPr>
          <a:xfrm>
            <a:off x="358366" y="681037"/>
            <a:ext cx="10515600" cy="1325563"/>
          </a:xfrm>
        </p:spPr>
        <p:txBody>
          <a:bodyPr/>
          <a:lstStyle/>
          <a:p>
            <a:r>
              <a:rPr lang="nl-NL" dirty="0"/>
              <a:t>Nieuwe Datasource instellingen</a:t>
            </a:r>
          </a:p>
        </p:txBody>
      </p:sp>
      <p:sp>
        <p:nvSpPr>
          <p:cNvPr id="3" name="Tijdelijke aanduiding voor inhoud 2">
            <a:extLst>
              <a:ext uri="{FF2B5EF4-FFF2-40B4-BE49-F238E27FC236}">
                <a16:creationId xmlns:a16="http://schemas.microsoft.com/office/drawing/2014/main" id="{96AE99A6-8BEB-1585-786E-025310BB8DA6}"/>
              </a:ext>
            </a:extLst>
          </p:cNvPr>
          <p:cNvSpPr>
            <a:spLocks noGrp="1"/>
          </p:cNvSpPr>
          <p:nvPr>
            <p:ph idx="1"/>
          </p:nvPr>
        </p:nvSpPr>
        <p:spPr/>
        <p:txBody>
          <a:bodyPr>
            <a:normAutofit fontScale="62500" lnSpcReduction="20000"/>
          </a:bodyPr>
          <a:lstStyle/>
          <a:p>
            <a:pPr algn="l"/>
            <a:r>
              <a:rPr lang="en-GB" b="1" i="0" dirty="0">
                <a:solidFill>
                  <a:srgbClr val="111111"/>
                </a:solidFill>
                <a:effectLst/>
                <a:latin typeface="Open Sans" panose="020B0606030504020204" pitchFamily="34" charset="0"/>
              </a:rPr>
              <a:t>User login control</a:t>
            </a:r>
            <a:r>
              <a:rPr lang="en-GB" b="0" i="0" dirty="0">
                <a:solidFill>
                  <a:srgbClr val="111111"/>
                </a:solidFill>
                <a:effectLst/>
                <a:latin typeface="Open Sans" panose="020B0606030504020204" pitchFamily="34" charset="0"/>
              </a:rPr>
              <a:t>:</a:t>
            </a:r>
          </a:p>
          <a:p>
            <a:pPr algn="l">
              <a:buFont typeface="Arial" panose="020B0604020202020204" pitchFamily="34" charset="0"/>
              <a:buChar char="•"/>
            </a:pPr>
            <a:r>
              <a:rPr lang="en-GB" b="1" i="0" dirty="0">
                <a:solidFill>
                  <a:srgbClr val="111111"/>
                </a:solidFill>
                <a:effectLst/>
                <a:latin typeface="Open Sans" panose="020B0606030504020204" pitchFamily="34" charset="0"/>
              </a:rPr>
              <a:t>Periodic login timeout</a:t>
            </a:r>
            <a:r>
              <a:rPr lang="en-GB" b="0" i="0" dirty="0">
                <a:solidFill>
                  <a:srgbClr val="111111"/>
                </a:solidFill>
                <a:effectLst/>
                <a:latin typeface="Open Sans" panose="020B0606030504020204" pitchFamily="34" charset="0"/>
              </a:rPr>
              <a:t> - If on, then once a user logs in, their login remains active for the amount of time set here. After the set time is up, their login times out, and the next action they try to perform will prompt them to log in again.</a:t>
            </a:r>
          </a:p>
          <a:p>
            <a:pPr algn="l">
              <a:buFont typeface="Arial" panose="020B0604020202020204" pitchFamily="34" charset="0"/>
              <a:buChar char="•"/>
            </a:pPr>
            <a:r>
              <a:rPr lang="en-GB" b="1" i="0" dirty="0">
                <a:solidFill>
                  <a:srgbClr val="111111"/>
                </a:solidFill>
                <a:effectLst/>
                <a:latin typeface="Open Sans" panose="020B0606030504020204" pitchFamily="34" charset="0"/>
              </a:rPr>
              <a:t>Login timeout after inactivity</a:t>
            </a:r>
            <a:r>
              <a:rPr lang="en-GB" b="0" i="0" dirty="0">
                <a:solidFill>
                  <a:srgbClr val="111111"/>
                </a:solidFill>
                <a:effectLst/>
                <a:latin typeface="Open Sans" panose="020B0606030504020204" pitchFamily="34" charset="0"/>
              </a:rPr>
              <a:t> - If on, then once a user logs in, their login remains active until the user is detected to be inactive for the amount of time set here. After the set time is up, their login times out, and the next action they try to perform will prompt them to log in again.</a:t>
            </a:r>
          </a:p>
          <a:p>
            <a:pPr algn="l">
              <a:buFont typeface="Arial" panose="020B0604020202020204" pitchFamily="34" charset="0"/>
              <a:buChar char="•"/>
            </a:pPr>
            <a:r>
              <a:rPr lang="en-GB" b="1" i="0" dirty="0">
                <a:solidFill>
                  <a:srgbClr val="111111"/>
                </a:solidFill>
                <a:effectLst/>
                <a:latin typeface="Open Sans" panose="020B0606030504020204" pitchFamily="34" charset="0"/>
              </a:rPr>
              <a:t>Login validity checking frequency</a:t>
            </a:r>
            <a:r>
              <a:rPr lang="en-GB" b="0" i="0" dirty="0">
                <a:solidFill>
                  <a:srgbClr val="111111"/>
                </a:solidFill>
                <a:effectLst/>
                <a:latin typeface="Open Sans" panose="020B0606030504020204" pitchFamily="34" charset="0"/>
              </a:rPr>
              <a:t> - By default, once a user is logged in and they try to perform an action, ProjectWise will check to see if the user's login is still valid. If ProjectWise has already performed this check for the user within the last 60 seconds, it will skip the check. If you want to increase or decrease the time between checks, turn on this setting and change the amount of time as needed.</a:t>
            </a:r>
          </a:p>
          <a:p>
            <a:pPr algn="l">
              <a:buFont typeface="Arial" panose="020B0604020202020204" pitchFamily="34" charset="0"/>
              <a:buChar char="•"/>
            </a:pPr>
            <a:r>
              <a:rPr lang="en-GB" b="1" i="0" dirty="0">
                <a:solidFill>
                  <a:srgbClr val="111111"/>
                </a:solidFill>
                <a:effectLst/>
                <a:latin typeface="Open Sans" panose="020B0606030504020204" pitchFamily="34" charset="0"/>
              </a:rPr>
              <a:t>Restrict login to single device</a:t>
            </a:r>
            <a:r>
              <a:rPr lang="en-GB" b="0" i="0" dirty="0">
                <a:solidFill>
                  <a:srgbClr val="111111"/>
                </a:solidFill>
                <a:effectLst/>
                <a:latin typeface="Open Sans" panose="020B0606030504020204" pitchFamily="34" charset="0"/>
              </a:rPr>
              <a:t> - If on, a user can only be logged in from one device at a time.</a:t>
            </a:r>
          </a:p>
          <a:p>
            <a:pPr algn="l">
              <a:buFont typeface="Arial" panose="020B0604020202020204" pitchFamily="34" charset="0"/>
              <a:buChar char="•"/>
            </a:pPr>
            <a:endParaRPr lang="en-GB" dirty="0">
              <a:solidFill>
                <a:srgbClr val="111111"/>
              </a:solidFill>
              <a:latin typeface="Open Sans" panose="020B0606030504020204" pitchFamily="34" charset="0"/>
            </a:endParaRPr>
          </a:p>
          <a:p>
            <a:pPr algn="l">
              <a:buFont typeface="Arial" panose="020B0604020202020204" pitchFamily="34" charset="0"/>
              <a:buChar char="•"/>
            </a:pPr>
            <a:r>
              <a:rPr lang="en-GB" b="0" i="0" dirty="0" err="1">
                <a:solidFill>
                  <a:srgbClr val="111111"/>
                </a:solidFill>
                <a:effectLst/>
                <a:latin typeface="Open Sans" panose="020B0606030504020204" pitchFamily="34" charset="0"/>
              </a:rPr>
              <a:t>Gekoppeld</a:t>
            </a:r>
            <a:r>
              <a:rPr lang="en-GB" b="0" i="0" dirty="0">
                <a:solidFill>
                  <a:srgbClr val="111111"/>
                </a:solidFill>
                <a:effectLst/>
                <a:latin typeface="Open Sans" panose="020B0606030504020204" pitchFamily="34" charset="0"/>
              </a:rPr>
              <a:t> aan </a:t>
            </a:r>
            <a:r>
              <a:rPr lang="en-GB" b="0" i="0" dirty="0" err="1">
                <a:solidFill>
                  <a:srgbClr val="111111"/>
                </a:solidFill>
                <a:effectLst/>
                <a:latin typeface="Open Sans" panose="020B0606030504020204" pitchFamily="34" charset="0"/>
              </a:rPr>
              <a:t>usersetting</a:t>
            </a:r>
            <a:r>
              <a:rPr lang="en-GB" b="0" i="0" dirty="0">
                <a:solidFill>
                  <a:srgbClr val="111111"/>
                </a:solidFill>
                <a:effectLst/>
                <a:latin typeface="Open Sans" panose="020B0606030504020204" pitchFamily="34" charset="0"/>
              </a:rPr>
              <a:t>		</a:t>
            </a:r>
            <a:r>
              <a:rPr lang="en-GB" b="1" i="0" dirty="0">
                <a:solidFill>
                  <a:srgbClr val="004874"/>
                </a:solidFill>
                <a:effectLst/>
                <a:latin typeface="Open Sans" panose="020B0606030504020204" pitchFamily="34" charset="0"/>
              </a:rPr>
              <a:t>General</a:t>
            </a:r>
            <a:r>
              <a:rPr lang="en-GB" b="0" i="0" dirty="0">
                <a:solidFill>
                  <a:srgbClr val="004874"/>
                </a:solidFill>
                <a:effectLst/>
                <a:latin typeface="Open Sans" panose="020B0606030504020204" pitchFamily="34" charset="0"/>
              </a:rPr>
              <a:t> &gt; </a:t>
            </a:r>
            <a:r>
              <a:rPr lang="en-GB" b="1" i="0" dirty="0">
                <a:solidFill>
                  <a:srgbClr val="004874"/>
                </a:solidFill>
                <a:effectLst/>
                <a:latin typeface="Open Sans" panose="020B0606030504020204" pitchFamily="34" charset="0"/>
              </a:rPr>
              <a:t>Apply Login Control Rules</a:t>
            </a:r>
          </a:p>
          <a:p>
            <a:pPr algn="l">
              <a:buFont typeface="Arial" panose="020B0604020202020204" pitchFamily="34" charset="0"/>
              <a:buChar char="•"/>
            </a:pPr>
            <a:endParaRPr lang="en-GB" b="0" i="0" dirty="0">
              <a:solidFill>
                <a:srgbClr val="111111"/>
              </a:solidFill>
              <a:effectLst/>
              <a:latin typeface="Open Sans" panose="020B0606030504020204" pitchFamily="34" charset="0"/>
            </a:endParaRPr>
          </a:p>
          <a:p>
            <a:endParaRPr lang="nl-NL" dirty="0"/>
          </a:p>
        </p:txBody>
      </p:sp>
    </p:spTree>
    <p:extLst>
      <p:ext uri="{BB962C8B-B14F-4D97-AF65-F5344CB8AC3E}">
        <p14:creationId xmlns:p14="http://schemas.microsoft.com/office/powerpoint/2010/main" val="323835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6AE70F-1626-ED6B-27B2-91BCBA6092D9}"/>
              </a:ext>
            </a:extLst>
          </p:cNvPr>
          <p:cNvSpPr>
            <a:spLocks noGrp="1"/>
          </p:cNvSpPr>
          <p:nvPr>
            <p:ph type="title"/>
          </p:nvPr>
        </p:nvSpPr>
        <p:spPr>
          <a:xfrm>
            <a:off x="340259" y="681037"/>
            <a:ext cx="10515600" cy="1325563"/>
          </a:xfrm>
        </p:spPr>
        <p:txBody>
          <a:bodyPr/>
          <a:lstStyle/>
          <a:p>
            <a:r>
              <a:rPr lang="nl-NL" dirty="0" err="1"/>
              <a:t>PowerShell</a:t>
            </a:r>
            <a:r>
              <a:rPr lang="nl-NL" dirty="0"/>
              <a:t> uitbreidingen</a:t>
            </a:r>
          </a:p>
        </p:txBody>
      </p:sp>
      <p:sp>
        <p:nvSpPr>
          <p:cNvPr id="3" name="Tijdelijke aanduiding voor inhoud 2">
            <a:extLst>
              <a:ext uri="{FF2B5EF4-FFF2-40B4-BE49-F238E27FC236}">
                <a16:creationId xmlns:a16="http://schemas.microsoft.com/office/drawing/2014/main" id="{0B885BE6-DB26-216B-62C1-4F5C5E79D2A6}"/>
              </a:ext>
            </a:extLst>
          </p:cNvPr>
          <p:cNvSpPr>
            <a:spLocks noGrp="1"/>
          </p:cNvSpPr>
          <p:nvPr>
            <p:ph idx="1"/>
          </p:nvPr>
        </p:nvSpPr>
        <p:spPr/>
        <p:txBody>
          <a:bodyPr/>
          <a:lstStyle/>
          <a:p>
            <a:r>
              <a:rPr lang="nl-NL" sz="2400" dirty="0"/>
              <a:t>Alhoewel formeel niet ondersteund via Bentley Support, de support komt uit de </a:t>
            </a:r>
            <a:r>
              <a:rPr lang="nl-NL" sz="2400" dirty="0" err="1"/>
              <a:t>communities</a:t>
            </a:r>
            <a:r>
              <a:rPr lang="nl-NL" sz="2400" dirty="0"/>
              <a:t> wordt de Bentley ProjectWise </a:t>
            </a:r>
            <a:r>
              <a:rPr lang="nl-NL" sz="2400" dirty="0" err="1"/>
              <a:t>PowerShell</a:t>
            </a:r>
            <a:r>
              <a:rPr lang="nl-NL" sz="2400" dirty="0"/>
              <a:t> bibliotheken wel gebouwd en onderhouden door Bentley.</a:t>
            </a:r>
          </a:p>
          <a:p>
            <a:r>
              <a:rPr lang="nl-NL" sz="2400" dirty="0"/>
              <a:t>Komen geregeld nieuwe versies uit met nieuw functionaliteiten</a:t>
            </a:r>
          </a:p>
          <a:p>
            <a:r>
              <a:rPr lang="nl-NL" sz="2400" dirty="0"/>
              <a:t>Krachtig hulpmiddel om geautomatiseerd acties uit te voeren in PW zoals getoond door Kasper. </a:t>
            </a:r>
          </a:p>
          <a:p>
            <a:r>
              <a:rPr lang="nl-NL" sz="2400" dirty="0"/>
              <a:t>Er is voor zover ik weet nog geen standaard bibliotheek met voorbeelden beschikbaar, is dit gewenst ?</a:t>
            </a:r>
          </a:p>
          <a:p>
            <a:endParaRPr lang="nl-NL" dirty="0"/>
          </a:p>
        </p:txBody>
      </p:sp>
    </p:spTree>
    <p:extLst>
      <p:ext uri="{BB962C8B-B14F-4D97-AF65-F5344CB8AC3E}">
        <p14:creationId xmlns:p14="http://schemas.microsoft.com/office/powerpoint/2010/main" val="3459287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5C24C-E645-F693-B69B-9FFE10BB2D74}"/>
              </a:ext>
            </a:extLst>
          </p:cNvPr>
          <p:cNvSpPr>
            <a:spLocks noGrp="1"/>
          </p:cNvSpPr>
          <p:nvPr>
            <p:ph type="title"/>
          </p:nvPr>
        </p:nvSpPr>
        <p:spPr>
          <a:xfrm>
            <a:off x="258779" y="608610"/>
            <a:ext cx="10515600" cy="1325563"/>
          </a:xfrm>
        </p:spPr>
        <p:txBody>
          <a:bodyPr/>
          <a:lstStyle/>
          <a:p>
            <a:r>
              <a:rPr lang="nl-NL" dirty="0"/>
              <a:t>ProjectWise Web / Drive	</a:t>
            </a:r>
          </a:p>
        </p:txBody>
      </p:sp>
      <p:sp>
        <p:nvSpPr>
          <p:cNvPr id="3" name="Tijdelijke aanduiding voor inhoud 2">
            <a:extLst>
              <a:ext uri="{FF2B5EF4-FFF2-40B4-BE49-F238E27FC236}">
                <a16:creationId xmlns:a16="http://schemas.microsoft.com/office/drawing/2014/main" id="{2F5A7DE9-EFB0-02D6-0C06-6AAEBBF21B8A}"/>
              </a:ext>
            </a:extLst>
          </p:cNvPr>
          <p:cNvSpPr>
            <a:spLocks noGrp="1"/>
          </p:cNvSpPr>
          <p:nvPr>
            <p:ph idx="1"/>
          </p:nvPr>
        </p:nvSpPr>
        <p:spPr/>
        <p:txBody>
          <a:bodyPr/>
          <a:lstStyle/>
          <a:p>
            <a:r>
              <a:rPr lang="nl-NL" sz="2400" dirty="0"/>
              <a:t>Als lichte client omgeving blijft ProjectWise Web en Drive de omgeving die door Bentley wordt aangeboden.</a:t>
            </a:r>
          </a:p>
          <a:p>
            <a:r>
              <a:rPr lang="nl-NL" sz="2400" dirty="0"/>
              <a:t>Vooral in Drive zijn de laatste tijd veel ontwikkelingen gekomen om het werken gemakkelijker/consistenter te maken met de manier van werken in een DMS.</a:t>
            </a:r>
          </a:p>
          <a:p>
            <a:r>
              <a:rPr lang="nl-NL" sz="2400" dirty="0"/>
              <a:t>Uitdaging om te kiezen voor welke doelgroep je de verschillende hulpmiddelen in zet en wanneer.</a:t>
            </a:r>
          </a:p>
          <a:p>
            <a:endParaRPr lang="nl-NL" dirty="0"/>
          </a:p>
        </p:txBody>
      </p:sp>
    </p:spTree>
    <p:extLst>
      <p:ext uri="{BB962C8B-B14F-4D97-AF65-F5344CB8AC3E}">
        <p14:creationId xmlns:p14="http://schemas.microsoft.com/office/powerpoint/2010/main" val="3169020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7933D6-86E2-E191-28ED-88888CB9A782}"/>
              </a:ext>
            </a:extLst>
          </p:cNvPr>
          <p:cNvSpPr>
            <a:spLocks noGrp="1"/>
          </p:cNvSpPr>
          <p:nvPr>
            <p:ph type="title"/>
          </p:nvPr>
        </p:nvSpPr>
        <p:spPr>
          <a:xfrm>
            <a:off x="267831" y="654838"/>
            <a:ext cx="10515600" cy="1325563"/>
          </a:xfrm>
        </p:spPr>
        <p:txBody>
          <a:bodyPr/>
          <a:lstStyle/>
          <a:p>
            <a:r>
              <a:rPr lang="nl-NL" dirty="0"/>
              <a:t>ProjectWise Drive 2024	</a:t>
            </a:r>
          </a:p>
        </p:txBody>
      </p:sp>
      <p:sp>
        <p:nvSpPr>
          <p:cNvPr id="3" name="Tijdelijke aanduiding voor inhoud 2">
            <a:extLst>
              <a:ext uri="{FF2B5EF4-FFF2-40B4-BE49-F238E27FC236}">
                <a16:creationId xmlns:a16="http://schemas.microsoft.com/office/drawing/2014/main" id="{D076BD47-31E9-F429-50B8-8C42AB778E5D}"/>
              </a:ext>
            </a:extLst>
          </p:cNvPr>
          <p:cNvSpPr>
            <a:spLocks noGrp="1"/>
          </p:cNvSpPr>
          <p:nvPr>
            <p:ph idx="1"/>
          </p:nvPr>
        </p:nvSpPr>
        <p:spPr>
          <a:xfrm>
            <a:off x="838200" y="1905660"/>
            <a:ext cx="10515600" cy="2593912"/>
          </a:xfrm>
        </p:spPr>
        <p:txBody>
          <a:bodyPr>
            <a:normAutofit/>
          </a:bodyPr>
          <a:lstStyle/>
          <a:p>
            <a:r>
              <a:rPr lang="nl-NL" sz="2400" dirty="0"/>
              <a:t>Meer notificaties in drive, toekomst een vorm van </a:t>
            </a:r>
            <a:r>
              <a:rPr lang="nl-NL" sz="2400" dirty="0" err="1"/>
              <a:t>Local</a:t>
            </a:r>
            <a:r>
              <a:rPr lang="nl-NL" sz="2400" dirty="0"/>
              <a:t> Document </a:t>
            </a:r>
            <a:r>
              <a:rPr lang="nl-NL" sz="2400" dirty="0" err="1"/>
              <a:t>Organizer</a:t>
            </a:r>
            <a:r>
              <a:rPr lang="nl-NL" sz="2400" dirty="0"/>
              <a:t> om de synchronisatie met de Cloud te beheren.</a:t>
            </a:r>
          </a:p>
          <a:p>
            <a:r>
              <a:rPr lang="nl-NL" sz="2400" dirty="0"/>
              <a:t>Strakkere integratie met de Office365 omgevingen, met name het Co-</a:t>
            </a:r>
            <a:r>
              <a:rPr lang="nl-NL" sz="2400" dirty="0" err="1"/>
              <a:t>authoring</a:t>
            </a:r>
            <a:r>
              <a:rPr lang="nl-NL" sz="2400" dirty="0"/>
              <a:t> aspect (samen werken in een bestand)</a:t>
            </a:r>
          </a:p>
          <a:p>
            <a:r>
              <a:rPr lang="nl-NL" sz="2400" dirty="0"/>
              <a:t>Meer metadata uit PW omgeving ook in Drive zichtbaar</a:t>
            </a:r>
          </a:p>
        </p:txBody>
      </p:sp>
      <p:pic>
        <p:nvPicPr>
          <p:cNvPr id="5" name="Afbeelding 4">
            <a:extLst>
              <a:ext uri="{FF2B5EF4-FFF2-40B4-BE49-F238E27FC236}">
                <a16:creationId xmlns:a16="http://schemas.microsoft.com/office/drawing/2014/main" id="{63377350-EC39-E1B0-F58B-0B726B96D15A}"/>
              </a:ext>
            </a:extLst>
          </p:cNvPr>
          <p:cNvPicPr>
            <a:picLocks noChangeAspect="1"/>
          </p:cNvPicPr>
          <p:nvPr/>
        </p:nvPicPr>
        <p:blipFill>
          <a:blip r:embed="rId2"/>
          <a:stretch>
            <a:fillRect/>
          </a:stretch>
        </p:blipFill>
        <p:spPr>
          <a:xfrm>
            <a:off x="2400300" y="4006305"/>
            <a:ext cx="8229600" cy="2260689"/>
          </a:xfrm>
          <a:prstGeom prst="rect">
            <a:avLst/>
          </a:prstGeom>
        </p:spPr>
      </p:pic>
    </p:spTree>
    <p:extLst>
      <p:ext uri="{BB962C8B-B14F-4D97-AF65-F5344CB8AC3E}">
        <p14:creationId xmlns:p14="http://schemas.microsoft.com/office/powerpoint/2010/main" val="208362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D2F7DF-E436-9BC0-D2FC-0B7A7CDB9F31}"/>
              </a:ext>
            </a:extLst>
          </p:cNvPr>
          <p:cNvSpPr>
            <a:spLocks noGrp="1"/>
          </p:cNvSpPr>
          <p:nvPr>
            <p:ph type="title"/>
          </p:nvPr>
        </p:nvSpPr>
        <p:spPr>
          <a:xfrm>
            <a:off x="388230" y="768349"/>
            <a:ext cx="10515600" cy="922982"/>
          </a:xfrm>
        </p:spPr>
        <p:txBody>
          <a:bodyPr>
            <a:normAutofit/>
          </a:bodyPr>
          <a:lstStyle/>
          <a:p>
            <a:r>
              <a:rPr lang="nl-NL" sz="4000" dirty="0"/>
              <a:t>Volgende sessie : </a:t>
            </a:r>
            <a:r>
              <a:rPr lang="nl-NL" sz="4000" dirty="0" err="1"/>
              <a:t>Infrastructure</a:t>
            </a:r>
            <a:r>
              <a:rPr lang="nl-NL" sz="4000" dirty="0"/>
              <a:t> Cloud </a:t>
            </a:r>
            <a:r>
              <a:rPr lang="nl-NL" sz="3600" dirty="0"/>
              <a:t>?</a:t>
            </a:r>
          </a:p>
        </p:txBody>
      </p:sp>
      <p:sp>
        <p:nvSpPr>
          <p:cNvPr id="3" name="Tijdelijke aanduiding voor tekst 2">
            <a:extLst>
              <a:ext uri="{FF2B5EF4-FFF2-40B4-BE49-F238E27FC236}">
                <a16:creationId xmlns:a16="http://schemas.microsoft.com/office/drawing/2014/main" id="{C357FFBC-B6EB-798A-0166-84301F312B81}"/>
              </a:ext>
            </a:extLst>
          </p:cNvPr>
          <p:cNvSpPr>
            <a:spLocks noGrp="1"/>
          </p:cNvSpPr>
          <p:nvPr>
            <p:ph type="body" idx="1"/>
          </p:nvPr>
        </p:nvSpPr>
        <p:spPr>
          <a:xfrm>
            <a:off x="838200" y="1865014"/>
            <a:ext cx="10515600" cy="4369492"/>
          </a:xfrm>
        </p:spPr>
        <p:txBody>
          <a:bodyPr/>
          <a:lstStyle/>
          <a:p>
            <a:pPr marL="342900" indent="-342900">
              <a:buFont typeface="Arial" panose="020B0604020202020204" pitchFamily="34" charset="0"/>
              <a:buChar char="•"/>
            </a:pPr>
            <a:r>
              <a:rPr lang="nl-NL" dirty="0"/>
              <a:t>Toekomst van ProjectWise ??</a:t>
            </a:r>
          </a:p>
          <a:p>
            <a:pPr marL="342900" indent="-342900">
              <a:buFont typeface="Arial" panose="020B0604020202020204" pitchFamily="34" charset="0"/>
              <a:buChar char="•"/>
            </a:pPr>
            <a:r>
              <a:rPr lang="nl-NL" dirty="0"/>
              <a:t>Collaboratietool waarin verschillende componenten uit ProjectWise en ProjectWise365 gecombineerd worden</a:t>
            </a:r>
          </a:p>
          <a:p>
            <a:pPr marL="342900" indent="-342900">
              <a:buFont typeface="Arial" panose="020B0604020202020204" pitchFamily="34" charset="0"/>
              <a:buChar char="•"/>
            </a:pPr>
            <a:r>
              <a:rPr lang="nl-NL" dirty="0"/>
              <a:t>I-</a:t>
            </a:r>
            <a:r>
              <a:rPr lang="nl-NL" dirty="0" err="1"/>
              <a:t>Twin</a:t>
            </a:r>
            <a:r>
              <a:rPr lang="nl-NL" dirty="0"/>
              <a:t> technologie voor 3d visualisatie</a:t>
            </a:r>
          </a:p>
          <a:p>
            <a:pPr marL="342900" indent="-342900">
              <a:buFont typeface="Arial" panose="020B0604020202020204" pitchFamily="34" charset="0"/>
              <a:buChar char="•"/>
            </a:pPr>
            <a:r>
              <a:rPr lang="nl-NL" dirty="0" err="1"/>
              <a:t>Task</a:t>
            </a:r>
            <a:r>
              <a:rPr lang="nl-NL" dirty="0"/>
              <a:t> </a:t>
            </a:r>
            <a:r>
              <a:rPr lang="nl-NL" dirty="0" err="1"/>
              <a:t>Driven</a:t>
            </a:r>
            <a:endParaRPr lang="nl-NL" dirty="0"/>
          </a:p>
          <a:p>
            <a:pPr marL="342900" indent="-342900">
              <a:buFont typeface="Arial" panose="020B0604020202020204" pitchFamily="34" charset="0"/>
              <a:buChar char="•"/>
            </a:pPr>
            <a:r>
              <a:rPr lang="nl-NL" dirty="0"/>
              <a:t>Schaalbaar </a:t>
            </a:r>
          </a:p>
          <a:p>
            <a:endParaRPr lang="nl-NL" dirty="0"/>
          </a:p>
        </p:txBody>
      </p:sp>
    </p:spTree>
    <p:extLst>
      <p:ext uri="{BB962C8B-B14F-4D97-AF65-F5344CB8AC3E}">
        <p14:creationId xmlns:p14="http://schemas.microsoft.com/office/powerpoint/2010/main" val="2782185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E40571-12AE-83B2-C99E-E344834C5FC2}"/>
              </a:ext>
            </a:extLst>
          </p:cNvPr>
          <p:cNvSpPr>
            <a:spLocks noGrp="1"/>
          </p:cNvSpPr>
          <p:nvPr>
            <p:ph type="title"/>
          </p:nvPr>
        </p:nvSpPr>
        <p:spPr>
          <a:xfrm>
            <a:off x="220584" y="815972"/>
            <a:ext cx="10515600" cy="1009653"/>
          </a:xfrm>
        </p:spPr>
        <p:txBody>
          <a:bodyPr/>
          <a:lstStyle/>
          <a:p>
            <a:r>
              <a:rPr lang="nl-NL" dirty="0"/>
              <a:t>Nieuwe </a:t>
            </a:r>
            <a:r>
              <a:rPr lang="nl-NL" dirty="0" err="1"/>
              <a:t>licensering</a:t>
            </a:r>
            <a:r>
              <a:rPr lang="nl-NL" dirty="0"/>
              <a:t> servercomponenten	</a:t>
            </a:r>
          </a:p>
        </p:txBody>
      </p:sp>
      <p:sp>
        <p:nvSpPr>
          <p:cNvPr id="3" name="Tijdelijke aanduiding voor inhoud 2">
            <a:extLst>
              <a:ext uri="{FF2B5EF4-FFF2-40B4-BE49-F238E27FC236}">
                <a16:creationId xmlns:a16="http://schemas.microsoft.com/office/drawing/2014/main" id="{ACD97EF2-26ED-D6E4-4CA9-A84439061CA8}"/>
              </a:ext>
            </a:extLst>
          </p:cNvPr>
          <p:cNvSpPr>
            <a:spLocks noGrp="1"/>
          </p:cNvSpPr>
          <p:nvPr>
            <p:ph idx="1"/>
          </p:nvPr>
        </p:nvSpPr>
        <p:spPr>
          <a:xfrm>
            <a:off x="838200" y="1825625"/>
            <a:ext cx="8218566" cy="4351338"/>
          </a:xfrm>
        </p:spPr>
        <p:txBody>
          <a:bodyPr>
            <a:normAutofit/>
          </a:bodyPr>
          <a:lstStyle/>
          <a:p>
            <a:r>
              <a:rPr lang="nl-NL" sz="2400" dirty="0"/>
              <a:t>Ook servers dienen tegenwoordig met de Connection Clients als Server te worden geregistreerd.</a:t>
            </a:r>
          </a:p>
          <a:p>
            <a:r>
              <a:rPr lang="nl-NL" sz="2400" dirty="0"/>
              <a:t>Dat was bij CE bij de installatie noodzakelijk maar verder had dit geen merkbare gevolgen.</a:t>
            </a:r>
          </a:p>
          <a:p>
            <a:r>
              <a:rPr lang="nl-NL" sz="2400" dirty="0"/>
              <a:t>Vanaf 2023 is SES </a:t>
            </a:r>
            <a:r>
              <a:rPr lang="nl-NL" sz="2400" dirty="0" err="1"/>
              <a:t>licensering</a:t>
            </a:r>
            <a:r>
              <a:rPr lang="nl-NL" sz="2400" dirty="0"/>
              <a:t> ook op de servers noodzakelijk om real-time licentiegebruik te registreren.</a:t>
            </a:r>
          </a:p>
          <a:p>
            <a:r>
              <a:rPr lang="nl-NL" sz="2400" dirty="0"/>
              <a:t>SSL verbindingen zijn nu vereist en standaard.</a:t>
            </a:r>
          </a:p>
          <a:p>
            <a:r>
              <a:rPr lang="nl-NL" sz="2400" dirty="0"/>
              <a:t>Minimale TLS versie is in te stellen.</a:t>
            </a:r>
          </a:p>
          <a:p>
            <a:r>
              <a:rPr lang="nl-NL" sz="2400" dirty="0"/>
              <a:t>ProjectWise datasources moeten worden toegekend aan een organisatie. O.a. voor het real-time registratie gebruik.</a:t>
            </a:r>
          </a:p>
          <a:p>
            <a:endParaRPr lang="nl-NL" sz="2000" b="1" dirty="0"/>
          </a:p>
          <a:p>
            <a:endParaRPr lang="nl-NL" sz="2000" dirty="0"/>
          </a:p>
        </p:txBody>
      </p:sp>
      <p:pic>
        <p:nvPicPr>
          <p:cNvPr id="5" name="Afbeelding 4">
            <a:extLst>
              <a:ext uri="{FF2B5EF4-FFF2-40B4-BE49-F238E27FC236}">
                <a16:creationId xmlns:a16="http://schemas.microsoft.com/office/drawing/2014/main" id="{9736D9B5-6E0B-348B-CE49-CA193121D78B}"/>
              </a:ext>
            </a:extLst>
          </p:cNvPr>
          <p:cNvPicPr>
            <a:picLocks noChangeAspect="1"/>
          </p:cNvPicPr>
          <p:nvPr/>
        </p:nvPicPr>
        <p:blipFill>
          <a:blip r:embed="rId2"/>
          <a:stretch>
            <a:fillRect/>
          </a:stretch>
        </p:blipFill>
        <p:spPr>
          <a:xfrm>
            <a:off x="9056766" y="1690688"/>
            <a:ext cx="2914650" cy="3676650"/>
          </a:xfrm>
          <a:prstGeom prst="rect">
            <a:avLst/>
          </a:prstGeom>
        </p:spPr>
      </p:pic>
    </p:spTree>
    <p:extLst>
      <p:ext uri="{BB962C8B-B14F-4D97-AF65-F5344CB8AC3E}">
        <p14:creationId xmlns:p14="http://schemas.microsoft.com/office/powerpoint/2010/main" val="4100807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75AE94-3931-A342-23F2-E08A69E00114}"/>
              </a:ext>
            </a:extLst>
          </p:cNvPr>
          <p:cNvSpPr>
            <a:spLocks noGrp="1"/>
          </p:cNvSpPr>
          <p:nvPr>
            <p:ph type="title"/>
          </p:nvPr>
        </p:nvSpPr>
        <p:spPr>
          <a:xfrm>
            <a:off x="297696" y="768349"/>
            <a:ext cx="10515600" cy="959196"/>
          </a:xfrm>
        </p:spPr>
        <p:txBody>
          <a:bodyPr>
            <a:normAutofit/>
          </a:bodyPr>
          <a:lstStyle/>
          <a:p>
            <a:r>
              <a:rPr lang="nl-NL" sz="4400" dirty="0"/>
              <a:t>Toekomst focusgroep.</a:t>
            </a:r>
          </a:p>
        </p:txBody>
      </p:sp>
      <p:sp>
        <p:nvSpPr>
          <p:cNvPr id="3" name="Tijdelijke aanduiding voor tekst 2">
            <a:extLst>
              <a:ext uri="{FF2B5EF4-FFF2-40B4-BE49-F238E27FC236}">
                <a16:creationId xmlns:a16="http://schemas.microsoft.com/office/drawing/2014/main" id="{5DB8BF67-5EC6-F011-A692-3B7E112C8608}"/>
              </a:ext>
            </a:extLst>
          </p:cNvPr>
          <p:cNvSpPr>
            <a:spLocks noGrp="1"/>
          </p:cNvSpPr>
          <p:nvPr>
            <p:ph type="body" idx="1"/>
          </p:nvPr>
        </p:nvSpPr>
        <p:spPr>
          <a:xfrm>
            <a:off x="838200" y="1955550"/>
            <a:ext cx="10515600" cy="3989246"/>
          </a:xfrm>
        </p:spPr>
        <p:txBody>
          <a:bodyPr/>
          <a:lstStyle/>
          <a:p>
            <a:r>
              <a:rPr lang="nl-NL" dirty="0"/>
              <a:t>Vinden jullie als deelnemers dat we door moeten gaan met een focusgroep en wie gaat daar dan deel van uitmaken. Op dit moment is de groep behoorlijk </a:t>
            </a:r>
            <a:r>
              <a:rPr lang="nl-NL"/>
              <a:t>gereduceerd. Zijn </a:t>
            </a:r>
            <a:r>
              <a:rPr lang="nl-NL" dirty="0"/>
              <a:t>er mensen die mee willen doen in de groep ?</a:t>
            </a:r>
          </a:p>
          <a:p>
            <a:endParaRPr lang="nl-NL" dirty="0"/>
          </a:p>
          <a:p>
            <a:r>
              <a:rPr lang="nl-NL" dirty="0"/>
              <a:t>Zijn er verder vragen ?  </a:t>
            </a:r>
            <a:r>
              <a:rPr lang="nl-NL" dirty="0">
                <a:hlinkClick r:id="rId2"/>
              </a:rPr>
              <a:t>ProjectWise@tmc.nl</a:t>
            </a:r>
            <a:r>
              <a:rPr lang="nl-NL" dirty="0"/>
              <a:t>  /  </a:t>
            </a:r>
            <a:r>
              <a:rPr lang="nl-NL" dirty="0">
                <a:hlinkClick r:id="rId3"/>
              </a:rPr>
              <a:t>Benno.vanham@solvh.nl</a:t>
            </a:r>
            <a:endParaRPr lang="nl-NL" dirty="0"/>
          </a:p>
          <a:p>
            <a:endParaRPr lang="nl-NL" dirty="0"/>
          </a:p>
        </p:txBody>
      </p:sp>
    </p:spTree>
    <p:extLst>
      <p:ext uri="{BB962C8B-B14F-4D97-AF65-F5344CB8AC3E}">
        <p14:creationId xmlns:p14="http://schemas.microsoft.com/office/powerpoint/2010/main" val="489369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117A9E-74D6-3402-A7D4-762E6D0666E5}"/>
              </a:ext>
            </a:extLst>
          </p:cNvPr>
          <p:cNvSpPr>
            <a:spLocks noGrp="1"/>
          </p:cNvSpPr>
          <p:nvPr>
            <p:ph type="title"/>
          </p:nvPr>
        </p:nvSpPr>
        <p:spPr>
          <a:xfrm>
            <a:off x="285939" y="681038"/>
            <a:ext cx="10515600" cy="1325563"/>
          </a:xfrm>
        </p:spPr>
        <p:txBody>
          <a:bodyPr/>
          <a:lstStyle/>
          <a:p>
            <a:r>
              <a:rPr lang="nl-NL" dirty="0"/>
              <a:t>Servers 	</a:t>
            </a:r>
          </a:p>
        </p:txBody>
      </p:sp>
      <p:sp>
        <p:nvSpPr>
          <p:cNvPr id="3" name="Tijdelijke aanduiding voor inhoud 2">
            <a:extLst>
              <a:ext uri="{FF2B5EF4-FFF2-40B4-BE49-F238E27FC236}">
                <a16:creationId xmlns:a16="http://schemas.microsoft.com/office/drawing/2014/main" id="{4555C5B3-6173-C915-4E8C-3A0380E60F1A}"/>
              </a:ext>
            </a:extLst>
          </p:cNvPr>
          <p:cNvSpPr>
            <a:spLocks noGrp="1"/>
          </p:cNvSpPr>
          <p:nvPr>
            <p:ph idx="1"/>
          </p:nvPr>
        </p:nvSpPr>
        <p:spPr>
          <a:xfrm>
            <a:off x="838200" y="1690687"/>
            <a:ext cx="10515600" cy="4486275"/>
          </a:xfrm>
        </p:spPr>
        <p:txBody>
          <a:bodyPr/>
          <a:lstStyle/>
          <a:p>
            <a:r>
              <a:rPr lang="nl-NL" dirty="0"/>
              <a:t>ProjectWise Design Integration Server ondersteund op Windows 2022</a:t>
            </a:r>
          </a:p>
          <a:p>
            <a:r>
              <a:rPr lang="nl-NL" dirty="0"/>
              <a:t>PW Administrator en Explorer nu ondersteunt op Windows 11 en Server 2022</a:t>
            </a:r>
          </a:p>
          <a:p>
            <a:r>
              <a:rPr lang="nl-NL" dirty="0"/>
              <a:t>Databaseondersteuning  SQL Server 2022. </a:t>
            </a:r>
          </a:p>
          <a:p>
            <a:r>
              <a:rPr lang="nl-NL" dirty="0"/>
              <a:t>Oracle ondersteuning voor nu laatste versie die dit ondersteunt is 2023.00.06.12, Oracle wordt ondersteund tot 21c.</a:t>
            </a:r>
          </a:p>
          <a:p>
            <a:r>
              <a:rPr lang="nl-NL" dirty="0"/>
              <a:t>Er is nu een ProjectWise Server versie 2024 maar die is Cloud </a:t>
            </a:r>
            <a:r>
              <a:rPr lang="nl-NL" dirty="0" err="1"/>
              <a:t>Only</a:t>
            </a:r>
            <a:r>
              <a:rPr lang="nl-NL" dirty="0"/>
              <a:t>.</a:t>
            </a:r>
          </a:p>
        </p:txBody>
      </p:sp>
    </p:spTree>
    <p:extLst>
      <p:ext uri="{BB962C8B-B14F-4D97-AF65-F5344CB8AC3E}">
        <p14:creationId xmlns:p14="http://schemas.microsoft.com/office/powerpoint/2010/main" val="1072993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07FC02-C2FA-B8CB-703E-335222E2F98B}"/>
              </a:ext>
            </a:extLst>
          </p:cNvPr>
          <p:cNvSpPr>
            <a:spLocks noGrp="1"/>
          </p:cNvSpPr>
          <p:nvPr>
            <p:ph type="title"/>
          </p:nvPr>
        </p:nvSpPr>
        <p:spPr>
          <a:xfrm>
            <a:off x="340260" y="675134"/>
            <a:ext cx="10515600" cy="1325563"/>
          </a:xfrm>
        </p:spPr>
        <p:txBody>
          <a:bodyPr/>
          <a:lstStyle/>
          <a:p>
            <a:r>
              <a:rPr lang="nl-NL" dirty="0"/>
              <a:t>BYOL Licenties		</a:t>
            </a:r>
          </a:p>
        </p:txBody>
      </p:sp>
      <p:sp>
        <p:nvSpPr>
          <p:cNvPr id="3" name="Tijdelijke aanduiding voor inhoud 2">
            <a:extLst>
              <a:ext uri="{FF2B5EF4-FFF2-40B4-BE49-F238E27FC236}">
                <a16:creationId xmlns:a16="http://schemas.microsoft.com/office/drawing/2014/main" id="{C5925440-D8E1-9D1C-1786-D9BFB6D13410}"/>
              </a:ext>
            </a:extLst>
          </p:cNvPr>
          <p:cNvSpPr>
            <a:spLocks noGrp="1"/>
          </p:cNvSpPr>
          <p:nvPr>
            <p:ph idx="1"/>
          </p:nvPr>
        </p:nvSpPr>
        <p:spPr>
          <a:xfrm>
            <a:off x="838200" y="1720158"/>
            <a:ext cx="10515600" cy="1853698"/>
          </a:xfrm>
        </p:spPr>
        <p:txBody>
          <a:bodyPr>
            <a:normAutofit/>
          </a:bodyPr>
          <a:lstStyle/>
          <a:p>
            <a:r>
              <a:rPr lang="nl-NL" sz="2400" dirty="0" err="1"/>
              <a:t>Bring</a:t>
            </a:r>
            <a:r>
              <a:rPr lang="nl-NL" sz="2400" dirty="0"/>
              <a:t> </a:t>
            </a:r>
            <a:r>
              <a:rPr lang="nl-NL" sz="2400" dirty="0" err="1"/>
              <a:t>You</a:t>
            </a:r>
            <a:r>
              <a:rPr lang="nl-NL" sz="2400" dirty="0"/>
              <a:t> </a:t>
            </a:r>
            <a:r>
              <a:rPr lang="nl-NL" sz="2400" dirty="0" err="1"/>
              <a:t>Own</a:t>
            </a:r>
            <a:r>
              <a:rPr lang="nl-NL" sz="2400" dirty="0"/>
              <a:t> License is een mechanisme waarbij de gebruiker zelf een licentie heeft voor de producten. Dit kan invloed hebben op het werken met ProjectWise servers. Het is een instelling die we kunnen kiezen als we een on-</a:t>
            </a:r>
            <a:r>
              <a:rPr lang="nl-NL" sz="2400" dirty="0" err="1"/>
              <a:t>premise</a:t>
            </a:r>
            <a:r>
              <a:rPr lang="nl-NL" sz="2400" dirty="0"/>
              <a:t> server hebben. In de Cloud omgevingen regelt Bentley dit voor ons.</a:t>
            </a:r>
          </a:p>
          <a:p>
            <a:endParaRPr lang="nl-NL" dirty="0"/>
          </a:p>
        </p:txBody>
      </p:sp>
      <p:pic>
        <p:nvPicPr>
          <p:cNvPr id="5" name="Afbeelding 4">
            <a:extLst>
              <a:ext uri="{FF2B5EF4-FFF2-40B4-BE49-F238E27FC236}">
                <a16:creationId xmlns:a16="http://schemas.microsoft.com/office/drawing/2014/main" id="{C1EB08C1-D340-88F3-6EEB-9FDB7411C769}"/>
              </a:ext>
            </a:extLst>
          </p:cNvPr>
          <p:cNvPicPr>
            <a:picLocks noChangeAspect="1"/>
          </p:cNvPicPr>
          <p:nvPr/>
        </p:nvPicPr>
        <p:blipFill>
          <a:blip r:embed="rId2"/>
          <a:stretch>
            <a:fillRect/>
          </a:stretch>
        </p:blipFill>
        <p:spPr>
          <a:xfrm>
            <a:off x="1129184" y="3650276"/>
            <a:ext cx="6429375" cy="2466975"/>
          </a:xfrm>
          <a:prstGeom prst="rect">
            <a:avLst/>
          </a:prstGeom>
        </p:spPr>
      </p:pic>
    </p:spTree>
    <p:extLst>
      <p:ext uri="{BB962C8B-B14F-4D97-AF65-F5344CB8AC3E}">
        <p14:creationId xmlns:p14="http://schemas.microsoft.com/office/powerpoint/2010/main" val="2482851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9CEBFF-FF5A-CBE4-3CF7-5C00D824FA58}"/>
              </a:ext>
            </a:extLst>
          </p:cNvPr>
          <p:cNvSpPr>
            <a:spLocks noGrp="1"/>
          </p:cNvSpPr>
          <p:nvPr>
            <p:ph type="title"/>
          </p:nvPr>
        </p:nvSpPr>
        <p:spPr>
          <a:xfrm>
            <a:off x="331206" y="636731"/>
            <a:ext cx="10515600" cy="1325563"/>
          </a:xfrm>
        </p:spPr>
        <p:txBody>
          <a:bodyPr/>
          <a:lstStyle/>
          <a:p>
            <a:r>
              <a:rPr lang="nl-NL" dirty="0"/>
              <a:t>Licensering 2</a:t>
            </a:r>
          </a:p>
        </p:txBody>
      </p:sp>
      <p:pic>
        <p:nvPicPr>
          <p:cNvPr id="5" name="Tijdelijke aanduiding voor inhoud 4">
            <a:extLst>
              <a:ext uri="{FF2B5EF4-FFF2-40B4-BE49-F238E27FC236}">
                <a16:creationId xmlns:a16="http://schemas.microsoft.com/office/drawing/2014/main" id="{E38844E5-2F1C-B6B5-5446-02D738FA2160}"/>
              </a:ext>
            </a:extLst>
          </p:cNvPr>
          <p:cNvPicPr>
            <a:picLocks noGrp="1" noChangeAspect="1"/>
          </p:cNvPicPr>
          <p:nvPr>
            <p:ph idx="1"/>
          </p:nvPr>
        </p:nvPicPr>
        <p:blipFill>
          <a:blip r:embed="rId2"/>
          <a:stretch>
            <a:fillRect/>
          </a:stretch>
        </p:blipFill>
        <p:spPr>
          <a:xfrm>
            <a:off x="838200" y="2161064"/>
            <a:ext cx="10515600" cy="3680460"/>
          </a:xfrm>
        </p:spPr>
      </p:pic>
    </p:spTree>
    <p:extLst>
      <p:ext uri="{BB962C8B-B14F-4D97-AF65-F5344CB8AC3E}">
        <p14:creationId xmlns:p14="http://schemas.microsoft.com/office/powerpoint/2010/main" val="489984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B5E4C4-E350-1AAA-DAE8-70ECF1D06CA9}"/>
              </a:ext>
            </a:extLst>
          </p:cNvPr>
          <p:cNvSpPr>
            <a:spLocks noGrp="1"/>
          </p:cNvSpPr>
          <p:nvPr>
            <p:ph type="title"/>
          </p:nvPr>
        </p:nvSpPr>
        <p:spPr>
          <a:xfrm>
            <a:off x="367420" y="700105"/>
            <a:ext cx="10515600" cy="1325563"/>
          </a:xfrm>
        </p:spPr>
        <p:txBody>
          <a:bodyPr/>
          <a:lstStyle/>
          <a:p>
            <a:r>
              <a:rPr lang="nl-NL" dirty="0"/>
              <a:t>Licensering 3</a:t>
            </a:r>
          </a:p>
        </p:txBody>
      </p:sp>
      <p:pic>
        <p:nvPicPr>
          <p:cNvPr id="5" name="Tijdelijke aanduiding voor inhoud 4">
            <a:extLst>
              <a:ext uri="{FF2B5EF4-FFF2-40B4-BE49-F238E27FC236}">
                <a16:creationId xmlns:a16="http://schemas.microsoft.com/office/drawing/2014/main" id="{D0942392-CBEE-B5ED-72E7-AD3BC0FAB1D9}"/>
              </a:ext>
            </a:extLst>
          </p:cNvPr>
          <p:cNvPicPr>
            <a:picLocks noGrp="1" noChangeAspect="1"/>
          </p:cNvPicPr>
          <p:nvPr>
            <p:ph idx="1"/>
          </p:nvPr>
        </p:nvPicPr>
        <p:blipFill>
          <a:blip r:embed="rId2"/>
          <a:stretch>
            <a:fillRect/>
          </a:stretch>
        </p:blipFill>
        <p:spPr>
          <a:xfrm>
            <a:off x="838200" y="2257120"/>
            <a:ext cx="10515600" cy="3488348"/>
          </a:xfrm>
        </p:spPr>
      </p:pic>
    </p:spTree>
    <p:extLst>
      <p:ext uri="{BB962C8B-B14F-4D97-AF65-F5344CB8AC3E}">
        <p14:creationId xmlns:p14="http://schemas.microsoft.com/office/powerpoint/2010/main" val="713014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C3A380-9C4F-3035-857E-092A233BDF56}"/>
              </a:ext>
            </a:extLst>
          </p:cNvPr>
          <p:cNvSpPr>
            <a:spLocks noGrp="1"/>
          </p:cNvSpPr>
          <p:nvPr>
            <p:ph type="title"/>
          </p:nvPr>
        </p:nvSpPr>
        <p:spPr>
          <a:xfrm>
            <a:off x="322153" y="681998"/>
            <a:ext cx="10515600" cy="1325563"/>
          </a:xfrm>
        </p:spPr>
        <p:txBody>
          <a:bodyPr/>
          <a:lstStyle/>
          <a:p>
            <a:r>
              <a:rPr lang="nl-NL" dirty="0"/>
              <a:t>Licensering 4</a:t>
            </a:r>
          </a:p>
        </p:txBody>
      </p:sp>
      <p:pic>
        <p:nvPicPr>
          <p:cNvPr id="5" name="Tijdelijke aanduiding voor inhoud 4">
            <a:extLst>
              <a:ext uri="{FF2B5EF4-FFF2-40B4-BE49-F238E27FC236}">
                <a16:creationId xmlns:a16="http://schemas.microsoft.com/office/drawing/2014/main" id="{94F07D95-FC13-3FE7-7C5B-9D24085A0F09}"/>
              </a:ext>
            </a:extLst>
          </p:cNvPr>
          <p:cNvPicPr>
            <a:picLocks noGrp="1" noChangeAspect="1"/>
          </p:cNvPicPr>
          <p:nvPr>
            <p:ph idx="1"/>
          </p:nvPr>
        </p:nvPicPr>
        <p:blipFill>
          <a:blip r:embed="rId2"/>
          <a:stretch>
            <a:fillRect/>
          </a:stretch>
        </p:blipFill>
        <p:spPr>
          <a:xfrm>
            <a:off x="838200" y="2157696"/>
            <a:ext cx="10515600" cy="3687196"/>
          </a:xfrm>
        </p:spPr>
      </p:pic>
    </p:spTree>
    <p:extLst>
      <p:ext uri="{BB962C8B-B14F-4D97-AF65-F5344CB8AC3E}">
        <p14:creationId xmlns:p14="http://schemas.microsoft.com/office/powerpoint/2010/main" val="3417368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0ACF19-5ADB-F0DE-B74E-9CBE2B15CE25}"/>
              </a:ext>
            </a:extLst>
          </p:cNvPr>
          <p:cNvSpPr>
            <a:spLocks noGrp="1"/>
          </p:cNvSpPr>
          <p:nvPr>
            <p:ph type="title"/>
          </p:nvPr>
        </p:nvSpPr>
        <p:spPr>
          <a:xfrm>
            <a:off x="394580" y="691051"/>
            <a:ext cx="10515600" cy="1325563"/>
          </a:xfrm>
        </p:spPr>
        <p:txBody>
          <a:bodyPr/>
          <a:lstStyle/>
          <a:p>
            <a:r>
              <a:rPr lang="nl-NL" dirty="0"/>
              <a:t>User </a:t>
            </a:r>
            <a:r>
              <a:rPr lang="nl-NL" dirty="0" err="1"/>
              <a:t>settings</a:t>
            </a:r>
            <a:r>
              <a:rPr lang="nl-NL" dirty="0"/>
              <a:t> op de schop	</a:t>
            </a:r>
          </a:p>
        </p:txBody>
      </p:sp>
      <p:sp>
        <p:nvSpPr>
          <p:cNvPr id="3" name="Tijdelijke aanduiding voor inhoud 2">
            <a:extLst>
              <a:ext uri="{FF2B5EF4-FFF2-40B4-BE49-F238E27FC236}">
                <a16:creationId xmlns:a16="http://schemas.microsoft.com/office/drawing/2014/main" id="{2961026D-A53B-D857-94EC-80EE4DE77E8C}"/>
              </a:ext>
            </a:extLst>
          </p:cNvPr>
          <p:cNvSpPr>
            <a:spLocks noGrp="1"/>
          </p:cNvSpPr>
          <p:nvPr>
            <p:ph idx="1"/>
          </p:nvPr>
        </p:nvSpPr>
        <p:spPr>
          <a:xfrm>
            <a:off x="838200" y="1825625"/>
            <a:ext cx="6067425" cy="4129212"/>
          </a:xfrm>
        </p:spPr>
        <p:txBody>
          <a:bodyPr>
            <a:normAutofit/>
          </a:bodyPr>
          <a:lstStyle/>
          <a:p>
            <a:r>
              <a:rPr lang="nl-NL" sz="2400" dirty="0"/>
              <a:t>Bentley heeft de keuze gemaakt om binnen de datasource Gebruikers anders te </a:t>
            </a:r>
            <a:r>
              <a:rPr lang="nl-NL" sz="2400" dirty="0" err="1"/>
              <a:t>authenticeren</a:t>
            </a:r>
            <a:r>
              <a:rPr lang="nl-NL" sz="2400" dirty="0"/>
              <a:t>.</a:t>
            </a:r>
          </a:p>
          <a:p>
            <a:r>
              <a:rPr lang="nl-NL" sz="2400" dirty="0"/>
              <a:t>Gebruikers hebben nu een identiteit gekoppeld. Dat mag een IMS-identiteit zijn, een </a:t>
            </a:r>
            <a:r>
              <a:rPr lang="nl-NL" sz="2400" dirty="0" err="1"/>
              <a:t>Azure</a:t>
            </a:r>
            <a:r>
              <a:rPr lang="nl-NL" sz="2400" dirty="0"/>
              <a:t>-account (via federatie). Meerdere IMS organisaties mogelijk</a:t>
            </a:r>
          </a:p>
          <a:p>
            <a:endParaRPr lang="nl-NL" sz="2400" dirty="0"/>
          </a:p>
        </p:txBody>
      </p:sp>
      <p:pic>
        <p:nvPicPr>
          <p:cNvPr id="4" name="Afbeelding 3">
            <a:extLst>
              <a:ext uri="{FF2B5EF4-FFF2-40B4-BE49-F238E27FC236}">
                <a16:creationId xmlns:a16="http://schemas.microsoft.com/office/drawing/2014/main" id="{C9D964A2-0D7E-6FF8-8650-E52AFDB0DF6A}"/>
              </a:ext>
            </a:extLst>
          </p:cNvPr>
          <p:cNvPicPr>
            <a:picLocks noChangeAspect="1"/>
          </p:cNvPicPr>
          <p:nvPr/>
        </p:nvPicPr>
        <p:blipFill>
          <a:blip r:embed="rId2"/>
          <a:stretch>
            <a:fillRect/>
          </a:stretch>
        </p:blipFill>
        <p:spPr>
          <a:xfrm>
            <a:off x="7066032" y="1820124"/>
            <a:ext cx="3542083" cy="4346825"/>
          </a:xfrm>
          <a:prstGeom prst="rect">
            <a:avLst/>
          </a:prstGeom>
        </p:spPr>
      </p:pic>
    </p:spTree>
    <p:extLst>
      <p:ext uri="{BB962C8B-B14F-4D97-AF65-F5344CB8AC3E}">
        <p14:creationId xmlns:p14="http://schemas.microsoft.com/office/powerpoint/2010/main" val="1285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4A9156-180F-1EA7-D5E0-A69D57EABCB4}"/>
              </a:ext>
            </a:extLst>
          </p:cNvPr>
          <p:cNvSpPr>
            <a:spLocks noGrp="1"/>
          </p:cNvSpPr>
          <p:nvPr>
            <p:ph type="title"/>
          </p:nvPr>
        </p:nvSpPr>
        <p:spPr/>
        <p:txBody>
          <a:bodyPr/>
          <a:lstStyle/>
          <a:p>
            <a:endParaRPr lang="nl-NL"/>
          </a:p>
        </p:txBody>
      </p:sp>
      <p:sp>
        <p:nvSpPr>
          <p:cNvPr id="6" name="Tijdelijke aanduiding voor inhoud 5">
            <a:extLst>
              <a:ext uri="{FF2B5EF4-FFF2-40B4-BE49-F238E27FC236}">
                <a16:creationId xmlns:a16="http://schemas.microsoft.com/office/drawing/2014/main" id="{3E33A7D8-A1C5-9CCB-8940-D9E7BAA0BBA3}"/>
              </a:ext>
            </a:extLst>
          </p:cNvPr>
          <p:cNvSpPr>
            <a:spLocks noGrp="1"/>
          </p:cNvSpPr>
          <p:nvPr>
            <p:ph idx="1"/>
          </p:nvPr>
        </p:nvSpPr>
        <p:spPr>
          <a:xfrm>
            <a:off x="838200" y="1825625"/>
            <a:ext cx="8731313" cy="4351338"/>
          </a:xfrm>
        </p:spPr>
        <p:txBody>
          <a:bodyPr/>
          <a:lstStyle/>
          <a:p>
            <a:r>
              <a:rPr lang="nl-NL" sz="2800" dirty="0"/>
              <a:t>Verder ondersteunt ProjectWise nu ook OIDC, hoe zet je het op (samen met Bentley en eigen IT)</a:t>
            </a:r>
            <a:br>
              <a:rPr lang="nl-NL" sz="2800" dirty="0"/>
            </a:br>
            <a:r>
              <a:rPr lang="en-GB" sz="2800" dirty="0">
                <a:hlinkClick r:id="rId2"/>
              </a:rPr>
              <a:t>Licensing, Cloud and Web Services - Configuring your Azure AD for OIDC Federation and Automatic User Provisioning – Communities</a:t>
            </a:r>
            <a:endParaRPr lang="en-GB" sz="2800" dirty="0"/>
          </a:p>
          <a:p>
            <a:endParaRPr lang="nl-NL" dirty="0"/>
          </a:p>
        </p:txBody>
      </p:sp>
      <p:pic>
        <p:nvPicPr>
          <p:cNvPr id="9" name="Afbeelding 8">
            <a:extLst>
              <a:ext uri="{FF2B5EF4-FFF2-40B4-BE49-F238E27FC236}">
                <a16:creationId xmlns:a16="http://schemas.microsoft.com/office/drawing/2014/main" id="{96B68CB2-AA51-4252-6D61-351809F59180}"/>
              </a:ext>
            </a:extLst>
          </p:cNvPr>
          <p:cNvPicPr>
            <a:picLocks noChangeAspect="1"/>
          </p:cNvPicPr>
          <p:nvPr/>
        </p:nvPicPr>
        <p:blipFill>
          <a:blip r:embed="rId3"/>
          <a:stretch>
            <a:fillRect/>
          </a:stretch>
        </p:blipFill>
        <p:spPr>
          <a:xfrm>
            <a:off x="5742915" y="3795732"/>
            <a:ext cx="5030189" cy="1958975"/>
          </a:xfrm>
          <a:prstGeom prst="rect">
            <a:avLst/>
          </a:prstGeom>
        </p:spPr>
      </p:pic>
    </p:spTree>
    <p:extLst>
      <p:ext uri="{BB962C8B-B14F-4D97-AF65-F5344CB8AC3E}">
        <p14:creationId xmlns:p14="http://schemas.microsoft.com/office/powerpoint/2010/main" val="1590127321"/>
      </p:ext>
    </p:extLst>
  </p:cSld>
  <p:clrMapOvr>
    <a:masterClrMapping/>
  </p:clrMapOvr>
</p:sld>
</file>

<file path=ppt/theme/theme1.xml><?xml version="1.0" encoding="utf-8"?>
<a:theme xmlns:a="http://schemas.openxmlformats.org/drawingml/2006/main" name="Thema1">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1" id="{F49E36AC-D293-4B3D-AB00-01181F489720}" vid="{BD629D30-AB2C-4418-B353-7255734238E3}"/>
    </a:ext>
  </a:extLst>
</a:theme>
</file>

<file path=docProps/app.xml><?xml version="1.0" encoding="utf-8"?>
<Properties xmlns="http://schemas.openxmlformats.org/officeDocument/2006/extended-properties" xmlns:vt="http://schemas.openxmlformats.org/officeDocument/2006/docPropsVTypes">
  <Template>Thema1</Template>
  <TotalTime>224</TotalTime>
  <Words>1284</Words>
  <Application>Microsoft Office PowerPoint</Application>
  <PresentationFormat>Breedbeeld</PresentationFormat>
  <Paragraphs>83</Paragraphs>
  <Slides>20</Slides>
  <Notes>0</Notes>
  <HiddenSlides>1</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20</vt:i4>
      </vt:variant>
    </vt:vector>
  </HeadingPairs>
  <TitlesOfParts>
    <vt:vector size="26" baseType="lpstr">
      <vt:lpstr>Arial</vt:lpstr>
      <vt:lpstr>Calibri</vt:lpstr>
      <vt:lpstr>Calibri Light</vt:lpstr>
      <vt:lpstr>Consolas</vt:lpstr>
      <vt:lpstr>Open Sans</vt:lpstr>
      <vt:lpstr>Thema1</vt:lpstr>
      <vt:lpstr>ProjectWise 2023/2024 What’s new</vt:lpstr>
      <vt:lpstr>Nieuwe licensering servercomponenten </vt:lpstr>
      <vt:lpstr>Servers  </vt:lpstr>
      <vt:lpstr>BYOL Licenties  </vt:lpstr>
      <vt:lpstr>Licensering 2</vt:lpstr>
      <vt:lpstr>Licensering 3</vt:lpstr>
      <vt:lpstr>Licensering 4</vt:lpstr>
      <vt:lpstr>User settings op de schop </vt:lpstr>
      <vt:lpstr>PowerPoint-presentatie</vt:lpstr>
      <vt:lpstr>Users op de schop </vt:lpstr>
      <vt:lpstr>Functionaliteit in ISO-procedures </vt:lpstr>
      <vt:lpstr>WorkFlow Rules Engine</vt:lpstr>
      <vt:lpstr>WorkFlow Rules Engine</vt:lpstr>
      <vt:lpstr>ICS (PDF server) aanpassingen </vt:lpstr>
      <vt:lpstr>Nieuwe Datasource instellingen</vt:lpstr>
      <vt:lpstr>PowerShell uitbreidingen</vt:lpstr>
      <vt:lpstr>ProjectWise Web / Drive </vt:lpstr>
      <vt:lpstr>ProjectWise Drive 2024 </vt:lpstr>
      <vt:lpstr>Volgende sessie : Infrastructure Cloud ?</vt:lpstr>
      <vt:lpstr>Toekomst focusgroep.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Benno van Ham</dc:creator>
  <cp:lastModifiedBy>Benno van Ham</cp:lastModifiedBy>
  <cp:revision>1</cp:revision>
  <dcterms:created xsi:type="dcterms:W3CDTF">2024-11-10T13:29:26Z</dcterms:created>
  <dcterms:modified xsi:type="dcterms:W3CDTF">2024-11-26T09:50:47Z</dcterms:modified>
</cp:coreProperties>
</file>