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5" r:id="rId3"/>
    <p:sldId id="263" r:id="rId4"/>
    <p:sldId id="259" r:id="rId5"/>
    <p:sldId id="286" r:id="rId6"/>
    <p:sldId id="260" r:id="rId7"/>
    <p:sldId id="284" r:id="rId8"/>
    <p:sldId id="283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4899B2-FEAA-456A-B4A0-3ECCFD6CDF26}" v="1" dt="2024-11-26T15:41:51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F250DEB7-A711-DE2F-6DB7-B7FD550856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C437D54-6A01-7B82-8E27-F294C3CDDA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7E8FC-90B3-4361-900B-FB0797E16942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08B88DE-C63B-ABAB-2E20-0779D732BE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Workshop Conversie dgn naar dwg en vice versa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107746D-3622-A175-A352-30CB1CC2D1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9076-2CE0-4A4A-9BB2-5C5DCE55B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4366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84879-1036-4D26-9C88-B406FB8E5DF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/>
              <a:t>Workshop Conversie dgn naar dwg en vice versa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051A7-CCC4-4761-8AD1-262B7A25CA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51548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5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5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2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25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68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8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1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7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56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11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71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4ACEF-3E76-49A4-AC18-DFE6F516D658}" type="datetimeFigureOut">
              <a:rPr lang="nl-NL" smtClean="0"/>
              <a:t>26-11-2024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69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122" y="1450730"/>
            <a:ext cx="10959548" cy="2524921"/>
          </a:xfrm>
          <a:noFill/>
        </p:spPr>
        <p:txBody>
          <a:bodyPr>
            <a:normAutofit/>
          </a:bodyPr>
          <a:lstStyle/>
          <a:p>
            <a:r>
              <a:rPr lang="nl-NL" sz="5400" dirty="0">
                <a:latin typeface="Arial Black" panose="020B0A04020102020204" pitchFamily="34" charset="0"/>
              </a:rPr>
              <a:t>Sheet models met kader op ware grootte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66191" y="4404812"/>
            <a:ext cx="10323444" cy="2168265"/>
          </a:xfrm>
          <a:noFill/>
        </p:spPr>
        <p:txBody>
          <a:bodyPr>
            <a:normAutofit/>
          </a:bodyPr>
          <a:lstStyle/>
          <a:p>
            <a:r>
              <a:rPr lang="nl-NL" dirty="0">
                <a:latin typeface="Arial Black" panose="020B0A04020102020204" pitchFamily="34" charset="0"/>
              </a:rPr>
              <a:t>door</a:t>
            </a:r>
          </a:p>
          <a:p>
            <a:r>
              <a:rPr lang="nl-NL" dirty="0">
                <a:latin typeface="Arial Black" panose="020B0A04020102020204" pitchFamily="34" charset="0"/>
              </a:rPr>
              <a:t>Ingeborg Hoogenberg (The People Group)</a:t>
            </a:r>
          </a:p>
        </p:txBody>
      </p:sp>
    </p:spTree>
    <p:extLst>
      <p:ext uri="{BB962C8B-B14F-4D97-AF65-F5344CB8AC3E}">
        <p14:creationId xmlns:p14="http://schemas.microsoft.com/office/powerpoint/2010/main" val="267710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94BF3-04D2-CB28-A99E-CADE26082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93D128-B6A7-4C49-9238-C01B5E3F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1459" y="2030045"/>
            <a:ext cx="7889082" cy="479670"/>
          </a:xfrm>
          <a:noFill/>
        </p:spPr>
        <p:txBody>
          <a:bodyPr>
            <a:normAutofit/>
          </a:bodyPr>
          <a:lstStyle/>
          <a:p>
            <a:r>
              <a:rPr lang="nl-NL" sz="2400" dirty="0">
                <a:latin typeface="Arial Black" panose="020B0A04020102020204" pitchFamily="34" charset="0"/>
              </a:rPr>
              <a:t>Ingeborg Hoogenberg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D2BAB91-BD94-E47C-B469-B30B40D5D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51458" y="2593730"/>
            <a:ext cx="6909992" cy="3411416"/>
          </a:xfrm>
          <a:noFill/>
        </p:spPr>
        <p:txBody>
          <a:bodyPr/>
          <a:lstStyle/>
          <a:p>
            <a:r>
              <a:rPr lang="nl-NL" dirty="0">
                <a:latin typeface="Arial Black" panose="020B0A04020102020204" pitchFamily="34" charset="0"/>
              </a:rPr>
              <a:t>Werkzaam bij The People Group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 Black" panose="020B0A04020102020204" pitchFamily="34" charset="0"/>
              </a:rPr>
              <a:t>Docent MicroStation en Optimize software</a:t>
            </a:r>
          </a:p>
          <a:p>
            <a:pPr marL="285750" indent="-285750">
              <a:buFontTx/>
              <a:buChar char="-"/>
            </a:pPr>
            <a:r>
              <a:rPr lang="nl-NL" dirty="0">
                <a:latin typeface="Arial Black" panose="020B0A04020102020204" pitchFamily="34" charset="0"/>
              </a:rPr>
              <a:t>Auteur van het MicroStation basis boek</a:t>
            </a:r>
          </a:p>
        </p:txBody>
      </p:sp>
    </p:spTree>
    <p:extLst>
      <p:ext uri="{BB962C8B-B14F-4D97-AF65-F5344CB8AC3E}">
        <p14:creationId xmlns:p14="http://schemas.microsoft.com/office/powerpoint/2010/main" val="133806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613FC0-7022-CC03-0B8A-C6B50E2559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7522B20-8809-9EFA-11B9-48928D257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402619"/>
            <a:ext cx="78867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2800" dirty="0">
                <a:latin typeface="Arial Black" panose="020B0A04020102020204" pitchFamily="34" charset="0"/>
              </a:rPr>
              <a:t>Doel van deze workshop: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E87A572-3D59-EAD4-7B4B-E7290BCD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3068576"/>
            <a:ext cx="7886700" cy="356564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Arial Black" panose="020B0A04020102020204" pitchFamily="34" charset="0"/>
              </a:rPr>
              <a:t>Laten zien hoe je een Sheet model maakt met daarin een kader op ware grootte.</a:t>
            </a:r>
          </a:p>
        </p:txBody>
      </p:sp>
    </p:spTree>
    <p:extLst>
      <p:ext uri="{BB962C8B-B14F-4D97-AF65-F5344CB8AC3E}">
        <p14:creationId xmlns:p14="http://schemas.microsoft.com/office/powerpoint/2010/main" val="216908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44E38-B373-C049-D483-2E0779C71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E3A7C84-76E8-281A-149A-3AFCD766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402619"/>
            <a:ext cx="78867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4800" dirty="0">
                <a:latin typeface="Arial Black" panose="020B0A04020102020204" pitchFamily="34" charset="0"/>
              </a:rPr>
              <a:t>Plotten in MicroStation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8C1E570-4E86-B481-5BB3-7F1400BDA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591056"/>
            <a:ext cx="9715500" cy="3565648"/>
          </a:xfrm>
          <a:noFill/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nl-NL" sz="1800" kern="1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MicroStation kun je op 3 verschillende manieren plotten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kern="1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Plotkader wordt verschaald in het Designmodel geplaatst.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800" kern="1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Plotkader wordt verschaald geplaatst in het Sheetmodel.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800" kern="1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Plotkader wordt op ware grootte geplaatst in het Sheetmodel.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nl-NL" sz="1800" kern="100" dirty="0">
              <a:latin typeface="Arial Black" panose="020B0A040201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kern="100" dirty="0">
                <a:effectLst/>
                <a:latin typeface="Arial Black" panose="020B0A040201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En laat je niets wijsmaken! Welke methode je kiest heeft meer te maken met persoonlijke voorkeur dan dat één van bovenstaande methoden ‘Het beste’ is!</a:t>
            </a:r>
          </a:p>
          <a:p>
            <a:pPr marL="0" indent="0">
              <a:buNone/>
            </a:pPr>
            <a:endParaRPr lang="nl-NL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7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3E246-229B-C285-27E6-57A076D3B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9FEE04B4-8B3C-4EED-AB94-06EF5FD4A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49" y="1402619"/>
            <a:ext cx="10829925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4800" dirty="0">
                <a:latin typeface="Arial Black" panose="020B0A04020102020204" pitchFamily="34" charset="0"/>
              </a:rPr>
              <a:t>Vandaag: uitleg over methode 3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032B59-6028-B085-59F9-8063FA7E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2591056"/>
            <a:ext cx="9715500" cy="3565648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Arial Black" panose="020B0A04020102020204" pitchFamily="34" charset="0"/>
              </a:rPr>
              <a:t>In deze sheet model gaan we delen van het ontwerp in verschillende schalen plaatsen. Hierbij wordt geen rekening gehouden met de coördinaten!</a:t>
            </a:r>
          </a:p>
          <a:p>
            <a:pPr marL="0" indent="0">
              <a:buNone/>
            </a:pPr>
            <a:endParaRPr lang="nl-NL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 Black" panose="020B0A04020102020204" pitchFamily="34" charset="0"/>
              </a:rPr>
              <a:t>Hiervoor gebruiken we References om delen van de tekening te koppelen aan het sheet model.</a:t>
            </a:r>
          </a:p>
        </p:txBody>
      </p:sp>
    </p:spTree>
    <p:extLst>
      <p:ext uri="{BB962C8B-B14F-4D97-AF65-F5344CB8AC3E}">
        <p14:creationId xmlns:p14="http://schemas.microsoft.com/office/powerpoint/2010/main" val="5105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46BC9-98A4-7CE7-5D16-7A90B3EA9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7E32509F-C3C7-80E7-3E96-985267FF2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1402619"/>
            <a:ext cx="10946296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Arial Black" panose="020B0A04020102020204" pitchFamily="34" charset="0"/>
              </a:rPr>
              <a:t>Sheet model met kader op ware grootte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16FA0F3-FCF7-569F-6EBC-851556215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3068576"/>
            <a:ext cx="10946296" cy="3332224"/>
          </a:xfrm>
          <a:noFill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Arial Black" panose="020B0A04020102020204" pitchFamily="34" charset="0"/>
              </a:rPr>
              <a:t>We maken een sheet model.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Arial Black" panose="020B0A04020102020204" pitchFamily="34" charset="0"/>
              </a:rPr>
              <a:t>Nu gaan we met ‘</a:t>
            </a:r>
            <a:r>
              <a:rPr lang="nl-NL" sz="2000" dirty="0" err="1">
                <a:latin typeface="Arial Black" panose="020B0A04020102020204" pitchFamily="34" charset="0"/>
              </a:rPr>
              <a:t>Saved</a:t>
            </a:r>
            <a:r>
              <a:rPr lang="nl-NL" sz="2000" dirty="0">
                <a:latin typeface="Arial Black" panose="020B0A04020102020204" pitchFamily="34" charset="0"/>
              </a:rPr>
              <a:t> view’ een paar delen van de tekening klaarzetten om in het sheet model te plaatsen.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Arial Black" panose="020B0A04020102020204" pitchFamily="34" charset="0"/>
              </a:rPr>
              <a:t>Geef je </a:t>
            </a:r>
            <a:r>
              <a:rPr lang="nl-NL" sz="2000" dirty="0" err="1">
                <a:latin typeface="Arial Black" panose="020B0A04020102020204" pitchFamily="34" charset="0"/>
              </a:rPr>
              <a:t>Saved</a:t>
            </a:r>
            <a:r>
              <a:rPr lang="nl-NL" sz="2000" dirty="0">
                <a:latin typeface="Arial Black" panose="020B0A04020102020204" pitchFamily="34" charset="0"/>
              </a:rPr>
              <a:t> views een duidelijke naam zodat je weet welk deel van de tekening je dadelijk in je sheet model gaat plaatsen.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Arial Black" panose="020B0A04020102020204" pitchFamily="34" charset="0"/>
              </a:rPr>
              <a:t>Plaats de </a:t>
            </a:r>
            <a:r>
              <a:rPr lang="nl-NL" sz="2000" dirty="0" err="1">
                <a:latin typeface="Arial Black" panose="020B0A04020102020204" pitchFamily="34" charset="0"/>
              </a:rPr>
              <a:t>Saved</a:t>
            </a:r>
            <a:r>
              <a:rPr lang="nl-NL" sz="2000" dirty="0">
                <a:latin typeface="Arial Black" panose="020B0A04020102020204" pitchFamily="34" charset="0"/>
              </a:rPr>
              <a:t> views één voor één in de tekening door ze te koppelen als een reference.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Arial Black" panose="020B0A04020102020204" pitchFamily="34" charset="0"/>
              </a:rPr>
              <a:t>Plaats eventueel nog een kader (cell) in de sheet model. De cell-bibliotheek staat ook in het mapje op je bureaublad.</a:t>
            </a:r>
          </a:p>
          <a:p>
            <a:endParaRPr lang="nl-NL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57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9F2BD-0D41-7A4A-5B48-2DA8E07C85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FAFE92C-C269-E2D4-624F-446EA5C8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1" y="1402619"/>
            <a:ext cx="10946296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Arial Black" panose="020B0A04020102020204" pitchFamily="34" charset="0"/>
              </a:rPr>
              <a:t>Conclusies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080A1D-3864-00B7-F78A-34838E533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2" y="2728182"/>
            <a:ext cx="10946296" cy="3653568"/>
          </a:xfrm>
          <a:noFill/>
        </p:spPr>
        <p:txBody>
          <a:bodyPr>
            <a:normAutofit/>
          </a:bodyPr>
          <a:lstStyle/>
          <a:p>
            <a:r>
              <a:rPr lang="nl-NL" sz="2000" dirty="0">
                <a:latin typeface="Arial Black" panose="020B0A04020102020204" pitchFamily="34" charset="0"/>
              </a:rPr>
              <a:t>Deze methode werkt net zo goed en gemakkelijk als de andere methodes.</a:t>
            </a:r>
          </a:p>
          <a:p>
            <a:r>
              <a:rPr lang="nl-NL" sz="2000" dirty="0">
                <a:latin typeface="Arial Black" panose="020B0A04020102020204" pitchFamily="34" charset="0"/>
              </a:rPr>
              <a:t>Als je details wil toevoegen met meerdere schalen dan is dat overzichtelijk omdat je in je reference scherm kunt zien welke schaal je hebt gebruikt.</a:t>
            </a:r>
          </a:p>
          <a:p>
            <a:endParaRPr lang="nl-NL" sz="2000" dirty="0">
              <a:latin typeface="Arial Black" panose="020B0A04020102020204" pitchFamily="34" charset="0"/>
            </a:endParaRPr>
          </a:p>
          <a:p>
            <a:endParaRPr lang="nl-NL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Arial Black" panose="020B0A04020102020204" pitchFamily="34" charset="0"/>
              </a:rPr>
              <a:t>Laatste tip:</a:t>
            </a:r>
          </a:p>
          <a:p>
            <a:pPr marL="0" indent="0">
              <a:buNone/>
            </a:pPr>
            <a:r>
              <a:rPr lang="nl-NL" sz="2000" dirty="0">
                <a:latin typeface="Arial Black" panose="020B0A04020102020204" pitchFamily="34" charset="0"/>
              </a:rPr>
              <a:t>Overleg met je collega’s welke van de 3 methoden jullie willen gebruiken. Als iedereen iets anders doet wordt het snel onoverzichtelijk.</a:t>
            </a:r>
          </a:p>
          <a:p>
            <a:endParaRPr lang="nl-NL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3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D3F3A-C75D-7814-D50C-51B0A0256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36BF0A1-1EB9-9DF7-468D-18CB6AF0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62" y="1169839"/>
            <a:ext cx="10677938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Arial Black" panose="020B0A04020102020204" pitchFamily="34" charset="0"/>
              </a:rPr>
              <a:t>Vragen?</a:t>
            </a:r>
          </a:p>
        </p:txBody>
      </p:sp>
      <p:pic>
        <p:nvPicPr>
          <p:cNvPr id="1026" name="Picture 2" descr="Fotobehang 3d kleine mensen - met een vraagteken">
            <a:extLst>
              <a:ext uri="{FF2B5EF4-FFF2-40B4-BE49-F238E27FC236}">
                <a16:creationId xmlns:a16="http://schemas.microsoft.com/office/drawing/2014/main" id="{24DFA4E5-9BB3-7269-8B92-25F9567DE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548" y="2495402"/>
            <a:ext cx="3410903" cy="4019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4531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huisstijl Summerschool 2017.potx [Alleen-lezen]" id="{9D31DF45-03B0-42FA-B771-3452E64C405D}" vid="{EED407BE-578F-4A4B-BAC8-AA9F8A3BF4E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huisstijl Summerschool 2018</Template>
  <TotalTime>554</TotalTime>
  <Words>337</Words>
  <Application>Microsoft Office PowerPoint</Application>
  <PresentationFormat>Breedbeeld</PresentationFormat>
  <Paragraphs>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Calibri Light</vt:lpstr>
      <vt:lpstr>Kantoorthema</vt:lpstr>
      <vt:lpstr>Sheet models met kader op ware grootte</vt:lpstr>
      <vt:lpstr>Ingeborg Hoogenberg</vt:lpstr>
      <vt:lpstr>Doel van deze workshop:</vt:lpstr>
      <vt:lpstr>Plotten in MicroStation</vt:lpstr>
      <vt:lpstr>Vandaag: uitleg over methode 3</vt:lpstr>
      <vt:lpstr>Sheet model met kader op ware grootte</vt:lpstr>
      <vt:lpstr>Conclusies</vt:lpstr>
      <vt:lpstr>Vragen?</vt:lpstr>
    </vt:vector>
  </TitlesOfParts>
  <Company>kentet Unattendeds © 2016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Mattijs Bekkers</dc:creator>
  <cp:lastModifiedBy>Ingeborg Hoogenberg | The People Group</cp:lastModifiedBy>
  <cp:revision>11</cp:revision>
  <cp:lastPrinted>2024-11-26T16:53:21Z</cp:lastPrinted>
  <dcterms:created xsi:type="dcterms:W3CDTF">2018-10-20T05:06:10Z</dcterms:created>
  <dcterms:modified xsi:type="dcterms:W3CDTF">2024-11-26T16:54:24Z</dcterms:modified>
</cp:coreProperties>
</file>