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  <p:sldId id="260" r:id="rId4"/>
    <p:sldId id="269" r:id="rId5"/>
    <p:sldId id="257" r:id="rId6"/>
    <p:sldId id="258" r:id="rId7"/>
    <p:sldId id="261" r:id="rId8"/>
    <p:sldId id="262" r:id="rId9"/>
    <p:sldId id="263" r:id="rId10"/>
    <p:sldId id="266" r:id="rId11"/>
    <p:sldId id="267" r:id="rId12"/>
    <p:sldId id="268" r:id="rId13"/>
    <p:sldId id="264" r:id="rId14"/>
    <p:sldId id="265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DFFBDD9-9013-4062-AAE4-A59E914BBCF5}" v="40" dt="2025-06-13T14:30:47.78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025" autoAdjust="0"/>
    <p:restoredTop sz="94604" autoAdjust="0"/>
  </p:normalViewPr>
  <p:slideViewPr>
    <p:cSldViewPr snapToGrid="0">
      <p:cViewPr varScale="1">
        <p:scale>
          <a:sx n="106" d="100"/>
          <a:sy n="106" d="100"/>
        </p:scale>
        <p:origin x="61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art de Clercq" userId="ab941a24-a2fc-4c1e-835f-92e4ee353237" providerId="ADAL" clId="{EDFFBDD9-9013-4062-AAE4-A59E914BBCF5}"/>
    <pc:docChg chg="undo custSel addSld modSld sldOrd">
      <pc:chgData name="Bart de Clercq" userId="ab941a24-a2fc-4c1e-835f-92e4ee353237" providerId="ADAL" clId="{EDFFBDD9-9013-4062-AAE4-A59E914BBCF5}" dt="2025-06-13T14:32:24.101" v="1975" actId="14734"/>
      <pc:docMkLst>
        <pc:docMk/>
      </pc:docMkLst>
      <pc:sldChg chg="addSp delSp modSp mod">
        <pc:chgData name="Bart de Clercq" userId="ab941a24-a2fc-4c1e-835f-92e4ee353237" providerId="ADAL" clId="{EDFFBDD9-9013-4062-AAE4-A59E914BBCF5}" dt="2025-06-13T14:10:47.428" v="1629" actId="1076"/>
        <pc:sldMkLst>
          <pc:docMk/>
          <pc:sldMk cId="2677105846" sldId="256"/>
        </pc:sldMkLst>
        <pc:spChg chg="mod">
          <ac:chgData name="Bart de Clercq" userId="ab941a24-a2fc-4c1e-835f-92e4ee353237" providerId="ADAL" clId="{EDFFBDD9-9013-4062-AAE4-A59E914BBCF5}" dt="2025-06-13T11:05:00.980" v="10" actId="20577"/>
          <ac:spMkLst>
            <pc:docMk/>
            <pc:sldMk cId="2677105846" sldId="256"/>
            <ac:spMk id="2" creationId="{00000000-0000-0000-0000-000000000000}"/>
          </ac:spMkLst>
        </pc:spChg>
        <pc:spChg chg="del">
          <ac:chgData name="Bart de Clercq" userId="ab941a24-a2fc-4c1e-835f-92e4ee353237" providerId="ADAL" clId="{EDFFBDD9-9013-4062-AAE4-A59E914BBCF5}" dt="2025-06-13T11:05:07.160" v="11" actId="478"/>
          <ac:spMkLst>
            <pc:docMk/>
            <pc:sldMk cId="2677105846" sldId="256"/>
            <ac:spMk id="3" creationId="{00000000-0000-0000-0000-000000000000}"/>
          </ac:spMkLst>
        </pc:spChg>
        <pc:picChg chg="add mod">
          <ac:chgData name="Bart de Clercq" userId="ab941a24-a2fc-4c1e-835f-92e4ee353237" providerId="ADAL" clId="{EDFFBDD9-9013-4062-AAE4-A59E914BBCF5}" dt="2025-06-13T10:54:07.446" v="6"/>
          <ac:picMkLst>
            <pc:docMk/>
            <pc:sldMk cId="2677105846" sldId="256"/>
            <ac:picMk id="4" creationId="{2923F613-24C1-11AB-11ED-276A5E8139E6}"/>
          </ac:picMkLst>
        </pc:picChg>
        <pc:picChg chg="add mod ord modCrop">
          <ac:chgData name="Bart de Clercq" userId="ab941a24-a2fc-4c1e-835f-92e4ee353237" providerId="ADAL" clId="{EDFFBDD9-9013-4062-AAE4-A59E914BBCF5}" dt="2025-06-13T14:10:47.428" v="1629" actId="1076"/>
          <ac:picMkLst>
            <pc:docMk/>
            <pc:sldMk cId="2677105846" sldId="256"/>
            <ac:picMk id="6" creationId="{E33583AA-A74F-F517-51BB-F34C344F3B5B}"/>
          </ac:picMkLst>
        </pc:picChg>
        <pc:picChg chg="add mod modCrop">
          <ac:chgData name="Bart de Clercq" userId="ab941a24-a2fc-4c1e-835f-92e4ee353237" providerId="ADAL" clId="{EDFFBDD9-9013-4062-AAE4-A59E914BBCF5}" dt="2025-06-13T11:25:56.621" v="685" actId="1037"/>
          <ac:picMkLst>
            <pc:docMk/>
            <pc:sldMk cId="2677105846" sldId="256"/>
            <ac:picMk id="8" creationId="{616FB1E0-DE4B-074E-5B76-13C4B1AEE48F}"/>
          </ac:picMkLst>
        </pc:picChg>
        <pc:picChg chg="add del mod">
          <ac:chgData name="Bart de Clercq" userId="ab941a24-a2fc-4c1e-835f-92e4ee353237" providerId="ADAL" clId="{EDFFBDD9-9013-4062-AAE4-A59E914BBCF5}" dt="2025-06-13T10:54:05.958" v="5" actId="478"/>
          <ac:picMkLst>
            <pc:docMk/>
            <pc:sldMk cId="2677105846" sldId="256"/>
            <ac:picMk id="1026" creationId="{880AB86F-276C-91AA-2290-D1A7454B86B0}"/>
          </ac:picMkLst>
        </pc:picChg>
      </pc:sldChg>
      <pc:sldChg chg="addSp delSp modSp mod ord">
        <pc:chgData name="Bart de Clercq" userId="ab941a24-a2fc-4c1e-835f-92e4ee353237" providerId="ADAL" clId="{EDFFBDD9-9013-4062-AAE4-A59E914BBCF5}" dt="2025-06-13T14:12:48.729" v="1642" actId="20577"/>
        <pc:sldMkLst>
          <pc:docMk/>
          <pc:sldMk cId="2814979859" sldId="257"/>
        </pc:sldMkLst>
        <pc:spChg chg="del">
          <ac:chgData name="Bart de Clercq" userId="ab941a24-a2fc-4c1e-835f-92e4ee353237" providerId="ADAL" clId="{EDFFBDD9-9013-4062-AAE4-A59E914BBCF5}" dt="2025-06-13T11:09:48.204" v="22" actId="478"/>
          <ac:spMkLst>
            <pc:docMk/>
            <pc:sldMk cId="2814979859" sldId="257"/>
            <ac:spMk id="2" creationId="{00000000-0000-0000-0000-000000000000}"/>
          </ac:spMkLst>
        </pc:spChg>
        <pc:spChg chg="mod">
          <ac:chgData name="Bart de Clercq" userId="ab941a24-a2fc-4c1e-835f-92e4ee353237" providerId="ADAL" clId="{EDFFBDD9-9013-4062-AAE4-A59E914BBCF5}" dt="2025-06-13T14:12:48.729" v="1642" actId="20577"/>
          <ac:spMkLst>
            <pc:docMk/>
            <pc:sldMk cId="2814979859" sldId="257"/>
            <ac:spMk id="3" creationId="{00000000-0000-0000-0000-000000000000}"/>
          </ac:spMkLst>
        </pc:spChg>
        <pc:spChg chg="del">
          <ac:chgData name="Bart de Clercq" userId="ab941a24-a2fc-4c1e-835f-92e4ee353237" providerId="ADAL" clId="{EDFFBDD9-9013-4062-AAE4-A59E914BBCF5}" dt="2025-06-13T11:09:49.838" v="23" actId="478"/>
          <ac:spMkLst>
            <pc:docMk/>
            <pc:sldMk cId="2814979859" sldId="257"/>
            <ac:spMk id="4" creationId="{00000000-0000-0000-0000-000000000000}"/>
          </ac:spMkLst>
        </pc:spChg>
        <pc:picChg chg="add mod">
          <ac:chgData name="Bart de Clercq" userId="ab941a24-a2fc-4c1e-835f-92e4ee353237" providerId="ADAL" clId="{EDFFBDD9-9013-4062-AAE4-A59E914BBCF5}" dt="2025-06-13T10:23:14.964" v="3" actId="1076"/>
          <ac:picMkLst>
            <pc:docMk/>
            <pc:sldMk cId="2814979859" sldId="257"/>
            <ac:picMk id="2050" creationId="{886CD323-8C38-2777-8652-187DCEB6B29E}"/>
          </ac:picMkLst>
        </pc:picChg>
      </pc:sldChg>
      <pc:sldChg chg="addSp delSp modSp mod delAnim modAnim">
        <pc:chgData name="Bart de Clercq" userId="ab941a24-a2fc-4c1e-835f-92e4ee353237" providerId="ADAL" clId="{EDFFBDD9-9013-4062-AAE4-A59E914BBCF5}" dt="2025-06-13T11:49:44.893" v="987"/>
        <pc:sldMkLst>
          <pc:docMk/>
          <pc:sldMk cId="2247590909" sldId="258"/>
        </pc:sldMkLst>
        <pc:spChg chg="del">
          <ac:chgData name="Bart de Clercq" userId="ab941a24-a2fc-4c1e-835f-92e4ee353237" providerId="ADAL" clId="{EDFFBDD9-9013-4062-AAE4-A59E914BBCF5}" dt="2025-06-13T11:31:27.330" v="882" actId="478"/>
          <ac:spMkLst>
            <pc:docMk/>
            <pc:sldMk cId="2247590909" sldId="258"/>
            <ac:spMk id="3" creationId="{00000000-0000-0000-0000-000000000000}"/>
          </ac:spMkLst>
        </pc:spChg>
        <pc:spChg chg="del mod">
          <ac:chgData name="Bart de Clercq" userId="ab941a24-a2fc-4c1e-835f-92e4ee353237" providerId="ADAL" clId="{EDFFBDD9-9013-4062-AAE4-A59E914BBCF5}" dt="2025-06-13T11:32:50.869" v="916" actId="478"/>
          <ac:spMkLst>
            <pc:docMk/>
            <pc:sldMk cId="2247590909" sldId="258"/>
            <ac:spMk id="4" creationId="{00000000-0000-0000-0000-000000000000}"/>
          </ac:spMkLst>
        </pc:spChg>
        <pc:spChg chg="add del mod">
          <ac:chgData name="Bart de Clercq" userId="ab941a24-a2fc-4c1e-835f-92e4ee353237" providerId="ADAL" clId="{EDFFBDD9-9013-4062-AAE4-A59E914BBCF5}" dt="2025-06-13T11:32:53.883" v="917" actId="478"/>
          <ac:spMkLst>
            <pc:docMk/>
            <pc:sldMk cId="2247590909" sldId="258"/>
            <ac:spMk id="6" creationId="{58FEF0FE-D4D8-D0C6-703B-BBB7C0EBFE1C}"/>
          </ac:spMkLst>
        </pc:spChg>
        <pc:spChg chg="add mod">
          <ac:chgData name="Bart de Clercq" userId="ab941a24-a2fc-4c1e-835f-92e4ee353237" providerId="ADAL" clId="{EDFFBDD9-9013-4062-AAE4-A59E914BBCF5}" dt="2025-06-13T11:43:35.685" v="943" actId="14100"/>
          <ac:spMkLst>
            <pc:docMk/>
            <pc:sldMk cId="2247590909" sldId="258"/>
            <ac:spMk id="7" creationId="{6F60F1F4-1239-094F-7AA3-D1030779CBC8}"/>
          </ac:spMkLst>
        </pc:spChg>
        <pc:picChg chg="add mod">
          <ac:chgData name="Bart de Clercq" userId="ab941a24-a2fc-4c1e-835f-92e4ee353237" providerId="ADAL" clId="{EDFFBDD9-9013-4062-AAE4-A59E914BBCF5}" dt="2025-06-13T10:53:31.460" v="4"/>
          <ac:picMkLst>
            <pc:docMk/>
            <pc:sldMk cId="2247590909" sldId="258"/>
            <ac:picMk id="2" creationId="{E9605D79-3433-D095-A0CB-6C3E572BAAD1}"/>
          </ac:picMkLst>
        </pc:picChg>
        <pc:picChg chg="add mod">
          <ac:chgData name="Bart de Clercq" userId="ab941a24-a2fc-4c1e-835f-92e4ee353237" providerId="ADAL" clId="{EDFFBDD9-9013-4062-AAE4-A59E914BBCF5}" dt="2025-06-13T11:44:04.586" v="948" actId="1076"/>
          <ac:picMkLst>
            <pc:docMk/>
            <pc:sldMk cId="2247590909" sldId="258"/>
            <ac:picMk id="9" creationId="{40C74C5C-1543-39E2-65E1-AE66D573B320}"/>
          </ac:picMkLst>
        </pc:picChg>
        <pc:picChg chg="add del mod">
          <ac:chgData name="Bart de Clercq" userId="ab941a24-a2fc-4c1e-835f-92e4ee353237" providerId="ADAL" clId="{EDFFBDD9-9013-4062-AAE4-A59E914BBCF5}" dt="2025-06-13T11:48:49.942" v="969" actId="478"/>
          <ac:picMkLst>
            <pc:docMk/>
            <pc:sldMk cId="2247590909" sldId="258"/>
            <ac:picMk id="11" creationId="{0D73890B-6BC8-393F-E629-F038E689FCF4}"/>
          </ac:picMkLst>
        </pc:picChg>
        <pc:picChg chg="add del mod">
          <ac:chgData name="Bart de Clercq" userId="ab941a24-a2fc-4c1e-835f-92e4ee353237" providerId="ADAL" clId="{EDFFBDD9-9013-4062-AAE4-A59E914BBCF5}" dt="2025-06-13T11:48:48.514" v="968" actId="478"/>
          <ac:picMkLst>
            <pc:docMk/>
            <pc:sldMk cId="2247590909" sldId="258"/>
            <ac:picMk id="13" creationId="{EF048D5E-4404-CE96-51ED-2E49B27A66B3}"/>
          </ac:picMkLst>
        </pc:picChg>
        <pc:picChg chg="add mod">
          <ac:chgData name="Bart de Clercq" userId="ab941a24-a2fc-4c1e-835f-92e4ee353237" providerId="ADAL" clId="{EDFFBDD9-9013-4062-AAE4-A59E914BBCF5}" dt="2025-06-13T11:49:16.754" v="976" actId="1076"/>
          <ac:picMkLst>
            <pc:docMk/>
            <pc:sldMk cId="2247590909" sldId="258"/>
            <ac:picMk id="15" creationId="{415AA272-29C3-422F-2B7B-8C17950E8A57}"/>
          </ac:picMkLst>
        </pc:picChg>
        <pc:picChg chg="add mod">
          <ac:chgData name="Bart de Clercq" userId="ab941a24-a2fc-4c1e-835f-92e4ee353237" providerId="ADAL" clId="{EDFFBDD9-9013-4062-AAE4-A59E914BBCF5}" dt="2025-06-13T11:49:42.106" v="986" actId="1038"/>
          <ac:picMkLst>
            <pc:docMk/>
            <pc:sldMk cId="2247590909" sldId="258"/>
            <ac:picMk id="17" creationId="{2DBE28E1-2941-71CB-C176-FD4B207A4EAC}"/>
          </ac:picMkLst>
        </pc:picChg>
      </pc:sldChg>
      <pc:sldChg chg="modSp add mod">
        <pc:chgData name="Bart de Clercq" userId="ab941a24-a2fc-4c1e-835f-92e4ee353237" providerId="ADAL" clId="{EDFFBDD9-9013-4062-AAE4-A59E914BBCF5}" dt="2025-06-13T14:11:33.805" v="1639" actId="20577"/>
        <pc:sldMkLst>
          <pc:docMk/>
          <pc:sldMk cId="2937841013" sldId="259"/>
        </pc:sldMkLst>
        <pc:spChg chg="mod">
          <ac:chgData name="Bart de Clercq" userId="ab941a24-a2fc-4c1e-835f-92e4ee353237" providerId="ADAL" clId="{EDFFBDD9-9013-4062-AAE4-A59E914BBCF5}" dt="2025-06-13T14:11:33.805" v="1639" actId="20577"/>
          <ac:spMkLst>
            <pc:docMk/>
            <pc:sldMk cId="2937841013" sldId="259"/>
            <ac:spMk id="3" creationId="{4A262480-A59D-9960-EE1C-D3425F9DC237}"/>
          </ac:spMkLst>
        </pc:spChg>
      </pc:sldChg>
      <pc:sldChg chg="modSp add mod">
        <pc:chgData name="Bart de Clercq" userId="ab941a24-a2fc-4c1e-835f-92e4ee353237" providerId="ADAL" clId="{EDFFBDD9-9013-4062-AAE4-A59E914BBCF5}" dt="2025-06-13T11:32:31.481" v="914" actId="255"/>
        <pc:sldMkLst>
          <pc:docMk/>
          <pc:sldMk cId="770924698" sldId="260"/>
        </pc:sldMkLst>
        <pc:spChg chg="mod">
          <ac:chgData name="Bart de Clercq" userId="ab941a24-a2fc-4c1e-835f-92e4ee353237" providerId="ADAL" clId="{EDFFBDD9-9013-4062-AAE4-A59E914BBCF5}" dt="2025-06-13T11:32:31.481" v="914" actId="255"/>
          <ac:spMkLst>
            <pc:docMk/>
            <pc:sldMk cId="770924698" sldId="260"/>
            <ac:spMk id="3" creationId="{7404421E-CB75-08F4-53CF-AC82093B746E}"/>
          </ac:spMkLst>
        </pc:spChg>
      </pc:sldChg>
      <pc:sldChg chg="modSp add mod">
        <pc:chgData name="Bart de Clercq" userId="ab941a24-a2fc-4c1e-835f-92e4ee353237" providerId="ADAL" clId="{EDFFBDD9-9013-4062-AAE4-A59E914BBCF5}" dt="2025-06-13T12:03:38.597" v="1252" actId="20577"/>
        <pc:sldMkLst>
          <pc:docMk/>
          <pc:sldMk cId="2539567633" sldId="261"/>
        </pc:sldMkLst>
        <pc:spChg chg="mod">
          <ac:chgData name="Bart de Clercq" userId="ab941a24-a2fc-4c1e-835f-92e4ee353237" providerId="ADAL" clId="{EDFFBDD9-9013-4062-AAE4-A59E914BBCF5}" dt="2025-06-13T12:03:38.597" v="1252" actId="20577"/>
          <ac:spMkLst>
            <pc:docMk/>
            <pc:sldMk cId="2539567633" sldId="261"/>
            <ac:spMk id="3" creationId="{9A726183-3D2D-32C9-8EB9-9CBC6EC1CD5D}"/>
          </ac:spMkLst>
        </pc:spChg>
      </pc:sldChg>
      <pc:sldChg chg="modSp add mod">
        <pc:chgData name="Bart de Clercq" userId="ab941a24-a2fc-4c1e-835f-92e4ee353237" providerId="ADAL" clId="{EDFFBDD9-9013-4062-AAE4-A59E914BBCF5}" dt="2025-06-13T13:41:27.250" v="1442" actId="20577"/>
        <pc:sldMkLst>
          <pc:docMk/>
          <pc:sldMk cId="1167371806" sldId="262"/>
        </pc:sldMkLst>
        <pc:spChg chg="mod">
          <ac:chgData name="Bart de Clercq" userId="ab941a24-a2fc-4c1e-835f-92e4ee353237" providerId="ADAL" clId="{EDFFBDD9-9013-4062-AAE4-A59E914BBCF5}" dt="2025-06-13T13:41:27.250" v="1442" actId="20577"/>
          <ac:spMkLst>
            <pc:docMk/>
            <pc:sldMk cId="1167371806" sldId="262"/>
            <ac:spMk id="3" creationId="{7B4994F1-6C8D-6AE2-7EFE-5510B5377956}"/>
          </ac:spMkLst>
        </pc:spChg>
      </pc:sldChg>
      <pc:sldChg chg="addSp modSp add mod modClrScheme chgLayout">
        <pc:chgData name="Bart de Clercq" userId="ab941a24-a2fc-4c1e-835f-92e4ee353237" providerId="ADAL" clId="{EDFFBDD9-9013-4062-AAE4-A59E914BBCF5}" dt="2025-06-13T13:42:40.379" v="1522" actId="1036"/>
        <pc:sldMkLst>
          <pc:docMk/>
          <pc:sldMk cId="2711059745" sldId="263"/>
        </pc:sldMkLst>
        <pc:spChg chg="add mod ord">
          <ac:chgData name="Bart de Clercq" userId="ab941a24-a2fc-4c1e-835f-92e4ee353237" providerId="ADAL" clId="{EDFFBDD9-9013-4062-AAE4-A59E914BBCF5}" dt="2025-06-13T13:42:40.379" v="1522" actId="1036"/>
          <ac:spMkLst>
            <pc:docMk/>
            <pc:sldMk cId="2711059745" sldId="263"/>
            <ac:spMk id="2" creationId="{94070E47-A614-D2E7-F0D6-4ACDE0D1021F}"/>
          </ac:spMkLst>
        </pc:spChg>
        <pc:spChg chg="mod ord">
          <ac:chgData name="Bart de Clercq" userId="ab941a24-a2fc-4c1e-835f-92e4ee353237" providerId="ADAL" clId="{EDFFBDD9-9013-4062-AAE4-A59E914BBCF5}" dt="2025-06-13T13:42:31.131" v="1493" actId="1036"/>
          <ac:spMkLst>
            <pc:docMk/>
            <pc:sldMk cId="2711059745" sldId="263"/>
            <ac:spMk id="3" creationId="{CB8D14A8-7F81-B529-E950-26BCC99E0F0A}"/>
          </ac:spMkLst>
        </pc:spChg>
        <pc:spChg chg="add mod ord">
          <ac:chgData name="Bart de Clercq" userId="ab941a24-a2fc-4c1e-835f-92e4ee353237" providerId="ADAL" clId="{EDFFBDD9-9013-4062-AAE4-A59E914BBCF5}" dt="2025-06-13T13:42:31.131" v="1493" actId="1036"/>
          <ac:spMkLst>
            <pc:docMk/>
            <pc:sldMk cId="2711059745" sldId="263"/>
            <ac:spMk id="4" creationId="{A16ACD31-1D1B-CA0B-D948-F7D4DC63A61D}"/>
          </ac:spMkLst>
        </pc:spChg>
      </pc:sldChg>
      <pc:sldChg chg="modSp add mod ord">
        <pc:chgData name="Bart de Clercq" userId="ab941a24-a2fc-4c1e-835f-92e4ee353237" providerId="ADAL" clId="{EDFFBDD9-9013-4062-AAE4-A59E914BBCF5}" dt="2025-06-13T13:43:44.830" v="1613" actId="20577"/>
        <pc:sldMkLst>
          <pc:docMk/>
          <pc:sldMk cId="2939099769" sldId="264"/>
        </pc:sldMkLst>
        <pc:spChg chg="mod">
          <ac:chgData name="Bart de Clercq" userId="ab941a24-a2fc-4c1e-835f-92e4ee353237" providerId="ADAL" clId="{EDFFBDD9-9013-4062-AAE4-A59E914BBCF5}" dt="2025-06-13T13:43:44.830" v="1613" actId="20577"/>
          <ac:spMkLst>
            <pc:docMk/>
            <pc:sldMk cId="2939099769" sldId="264"/>
            <ac:spMk id="3" creationId="{A6AA4C9E-32CD-30D7-4D58-33B870E165A0}"/>
          </ac:spMkLst>
        </pc:spChg>
      </pc:sldChg>
      <pc:sldChg chg="modSp add mod">
        <pc:chgData name="Bart de Clercq" userId="ab941a24-a2fc-4c1e-835f-92e4ee353237" providerId="ADAL" clId="{EDFFBDD9-9013-4062-AAE4-A59E914BBCF5}" dt="2025-06-13T13:44:34.825" v="1627"/>
        <pc:sldMkLst>
          <pc:docMk/>
          <pc:sldMk cId="2953432537" sldId="265"/>
        </pc:sldMkLst>
        <pc:spChg chg="mod">
          <ac:chgData name="Bart de Clercq" userId="ab941a24-a2fc-4c1e-835f-92e4ee353237" providerId="ADAL" clId="{EDFFBDD9-9013-4062-AAE4-A59E914BBCF5}" dt="2025-06-13T13:44:34.825" v="1627"/>
          <ac:spMkLst>
            <pc:docMk/>
            <pc:sldMk cId="2953432537" sldId="265"/>
            <ac:spMk id="3" creationId="{9A90BD1D-062C-6E82-3288-CCF76CF75B72}"/>
          </ac:spMkLst>
        </pc:spChg>
      </pc:sldChg>
      <pc:sldChg chg="addSp delSp modSp new mod">
        <pc:chgData name="Bart de Clercq" userId="ab941a24-a2fc-4c1e-835f-92e4ee353237" providerId="ADAL" clId="{EDFFBDD9-9013-4062-AAE4-A59E914BBCF5}" dt="2025-06-13T14:32:24.101" v="1975" actId="14734"/>
        <pc:sldMkLst>
          <pc:docMk/>
          <pc:sldMk cId="1103661286" sldId="266"/>
        </pc:sldMkLst>
        <pc:spChg chg="del">
          <ac:chgData name="Bart de Clercq" userId="ab941a24-a2fc-4c1e-835f-92e4ee353237" providerId="ADAL" clId="{EDFFBDD9-9013-4062-AAE4-A59E914BBCF5}" dt="2025-06-13T14:15:08.365" v="1644" actId="478"/>
          <ac:spMkLst>
            <pc:docMk/>
            <pc:sldMk cId="1103661286" sldId="266"/>
            <ac:spMk id="2" creationId="{4DD9908F-0030-F8A4-DC4E-58397900DA24}"/>
          </ac:spMkLst>
        </pc:spChg>
        <pc:spChg chg="del">
          <ac:chgData name="Bart de Clercq" userId="ab941a24-a2fc-4c1e-835f-92e4ee353237" providerId="ADAL" clId="{EDFFBDD9-9013-4062-AAE4-A59E914BBCF5}" dt="2025-06-13T14:15:09.646" v="1645" actId="478"/>
          <ac:spMkLst>
            <pc:docMk/>
            <pc:sldMk cId="1103661286" sldId="266"/>
            <ac:spMk id="3" creationId="{582E5AD0-A5E0-37DD-6BEF-42EEBFE7DC09}"/>
          </ac:spMkLst>
        </pc:spChg>
        <pc:spChg chg="del">
          <ac:chgData name="Bart de Clercq" userId="ab941a24-a2fc-4c1e-835f-92e4ee353237" providerId="ADAL" clId="{EDFFBDD9-9013-4062-AAE4-A59E914BBCF5}" dt="2025-06-13T14:15:12.078" v="1646" actId="478"/>
          <ac:spMkLst>
            <pc:docMk/>
            <pc:sldMk cId="1103661286" sldId="266"/>
            <ac:spMk id="4" creationId="{838465B3-E77A-A22A-83F7-0FD29AA8F647}"/>
          </ac:spMkLst>
        </pc:spChg>
        <pc:spChg chg="add mod">
          <ac:chgData name="Bart de Clercq" userId="ab941a24-a2fc-4c1e-835f-92e4ee353237" providerId="ADAL" clId="{EDFFBDD9-9013-4062-AAE4-A59E914BBCF5}" dt="2025-06-13T14:32:04.135" v="1950" actId="20577"/>
          <ac:spMkLst>
            <pc:docMk/>
            <pc:sldMk cId="1103661286" sldId="266"/>
            <ac:spMk id="5" creationId="{4508AD60-6F5C-AE45-CCE3-4AF174DDADBC}"/>
          </ac:spMkLst>
        </pc:spChg>
        <pc:spChg chg="add del mod">
          <ac:chgData name="Bart de Clercq" userId="ab941a24-a2fc-4c1e-835f-92e4ee353237" providerId="ADAL" clId="{EDFFBDD9-9013-4062-AAE4-A59E914BBCF5}" dt="2025-06-13T14:18:21.297" v="1683" actId="478"/>
          <ac:spMkLst>
            <pc:docMk/>
            <pc:sldMk cId="1103661286" sldId="266"/>
            <ac:spMk id="7" creationId="{8E01384A-7BEB-0FE2-C2FF-59B11E79B442}"/>
          </ac:spMkLst>
        </pc:spChg>
        <pc:graphicFrameChg chg="add del mod">
          <ac:chgData name="Bart de Clercq" userId="ab941a24-a2fc-4c1e-835f-92e4ee353237" providerId="ADAL" clId="{EDFFBDD9-9013-4062-AAE4-A59E914BBCF5}" dt="2025-06-13T14:18:21.297" v="1683" actId="478"/>
          <ac:graphicFrameMkLst>
            <pc:docMk/>
            <pc:sldMk cId="1103661286" sldId="266"/>
            <ac:graphicFrameMk id="6" creationId="{0549286D-4EEB-8C5E-0F03-E8DDE705C507}"/>
          </ac:graphicFrameMkLst>
        </pc:graphicFrameChg>
        <pc:graphicFrameChg chg="add del mod modGraphic">
          <ac:chgData name="Bart de Clercq" userId="ab941a24-a2fc-4c1e-835f-92e4ee353237" providerId="ADAL" clId="{EDFFBDD9-9013-4062-AAE4-A59E914BBCF5}" dt="2025-06-13T14:20:15.303" v="1826" actId="478"/>
          <ac:graphicFrameMkLst>
            <pc:docMk/>
            <pc:sldMk cId="1103661286" sldId="266"/>
            <ac:graphicFrameMk id="8" creationId="{DFA9471E-7687-28CB-F661-7E21B3B6F4B2}"/>
          </ac:graphicFrameMkLst>
        </pc:graphicFrameChg>
        <pc:graphicFrameChg chg="add del modGraphic">
          <ac:chgData name="Bart de Clercq" userId="ab941a24-a2fc-4c1e-835f-92e4ee353237" providerId="ADAL" clId="{EDFFBDD9-9013-4062-AAE4-A59E914BBCF5}" dt="2025-06-13T14:20:39.815" v="1830" actId="478"/>
          <ac:graphicFrameMkLst>
            <pc:docMk/>
            <pc:sldMk cId="1103661286" sldId="266"/>
            <ac:graphicFrameMk id="9" creationId="{82E2DAB8-8378-1CE8-015D-FD0AA181E431}"/>
          </ac:graphicFrameMkLst>
        </pc:graphicFrameChg>
        <pc:graphicFrameChg chg="add del mod modGraphic">
          <ac:chgData name="Bart de Clercq" userId="ab941a24-a2fc-4c1e-835f-92e4ee353237" providerId="ADAL" clId="{EDFFBDD9-9013-4062-AAE4-A59E914BBCF5}" dt="2025-06-13T14:23:32.441" v="1879" actId="478"/>
          <ac:graphicFrameMkLst>
            <pc:docMk/>
            <pc:sldMk cId="1103661286" sldId="266"/>
            <ac:graphicFrameMk id="10" creationId="{2E95690E-97C0-0A33-42B7-12A21FB5E87E}"/>
          </ac:graphicFrameMkLst>
        </pc:graphicFrameChg>
        <pc:graphicFrameChg chg="add mod modGraphic">
          <ac:chgData name="Bart de Clercq" userId="ab941a24-a2fc-4c1e-835f-92e4ee353237" providerId="ADAL" clId="{EDFFBDD9-9013-4062-AAE4-A59E914BBCF5}" dt="2025-06-13T14:32:24.101" v="1975" actId="14734"/>
          <ac:graphicFrameMkLst>
            <pc:docMk/>
            <pc:sldMk cId="1103661286" sldId="266"/>
            <ac:graphicFrameMk id="11" creationId="{7F6E019E-AA7B-C92A-EEA4-AD5BE15D18FE}"/>
          </ac:graphicFrameMkLst>
        </pc:graphicFrameChg>
        <pc:picChg chg="add mod">
          <ac:chgData name="Bart de Clercq" userId="ab941a24-a2fc-4c1e-835f-92e4ee353237" providerId="ADAL" clId="{EDFFBDD9-9013-4062-AAE4-A59E914BBCF5}" dt="2025-06-13T14:26:15.293" v="1888"/>
          <ac:picMkLst>
            <pc:docMk/>
            <pc:sldMk cId="1103661286" sldId="266"/>
            <ac:picMk id="12" creationId="{9EB28572-5F08-C66B-E647-804EFFC16061}"/>
          </ac:picMkLst>
        </pc:picChg>
      </pc:sldChg>
      <pc:sldChg chg="addSp delSp modSp new mod">
        <pc:chgData name="Bart de Clercq" userId="ab941a24-a2fc-4c1e-835f-92e4ee353237" providerId="ADAL" clId="{EDFFBDD9-9013-4062-AAE4-A59E914BBCF5}" dt="2025-06-13T14:26:39.750" v="1895" actId="962"/>
        <pc:sldMkLst>
          <pc:docMk/>
          <pc:sldMk cId="3685618124" sldId="267"/>
        </pc:sldMkLst>
        <pc:spChg chg="del">
          <ac:chgData name="Bart de Clercq" userId="ab941a24-a2fc-4c1e-835f-92e4ee353237" providerId="ADAL" clId="{EDFFBDD9-9013-4062-AAE4-A59E914BBCF5}" dt="2025-06-13T14:26:25.375" v="1892" actId="478"/>
          <ac:spMkLst>
            <pc:docMk/>
            <pc:sldMk cId="3685618124" sldId="267"/>
            <ac:spMk id="2" creationId="{90E7F914-BD74-F1AD-5DBB-467F0E7F7A3C}"/>
          </ac:spMkLst>
        </pc:spChg>
        <pc:spChg chg="del">
          <ac:chgData name="Bart de Clercq" userId="ab941a24-a2fc-4c1e-835f-92e4ee353237" providerId="ADAL" clId="{EDFFBDD9-9013-4062-AAE4-A59E914BBCF5}" dt="2025-06-13T14:26:22.565" v="1891" actId="478"/>
          <ac:spMkLst>
            <pc:docMk/>
            <pc:sldMk cId="3685618124" sldId="267"/>
            <ac:spMk id="3" creationId="{13D13B59-061F-3642-9C01-8996390B7378}"/>
          </ac:spMkLst>
        </pc:spChg>
        <pc:spChg chg="del">
          <ac:chgData name="Bart de Clercq" userId="ab941a24-a2fc-4c1e-835f-92e4ee353237" providerId="ADAL" clId="{EDFFBDD9-9013-4062-AAE4-A59E914BBCF5}" dt="2025-06-13T14:26:20.440" v="1890" actId="478"/>
          <ac:spMkLst>
            <pc:docMk/>
            <pc:sldMk cId="3685618124" sldId="267"/>
            <ac:spMk id="4" creationId="{95B82B1A-E75F-BFE6-073A-B64F0A110CB6}"/>
          </ac:spMkLst>
        </pc:spChg>
        <pc:picChg chg="add del mod">
          <ac:chgData name="Bart de Clercq" userId="ab941a24-a2fc-4c1e-835f-92e4ee353237" providerId="ADAL" clId="{EDFFBDD9-9013-4062-AAE4-A59E914BBCF5}" dt="2025-06-13T14:26:20.440" v="1890" actId="478"/>
          <ac:picMkLst>
            <pc:docMk/>
            <pc:sldMk cId="3685618124" sldId="267"/>
            <ac:picMk id="5" creationId="{717A2CA6-90CC-6045-EF43-D82E80974284}"/>
          </ac:picMkLst>
        </pc:picChg>
        <pc:picChg chg="add mod">
          <ac:chgData name="Bart de Clercq" userId="ab941a24-a2fc-4c1e-835f-92e4ee353237" providerId="ADAL" clId="{EDFFBDD9-9013-4062-AAE4-A59E914BBCF5}" dt="2025-06-13T14:26:39.750" v="1895" actId="962"/>
          <ac:picMkLst>
            <pc:docMk/>
            <pc:sldMk cId="3685618124" sldId="267"/>
            <ac:picMk id="7" creationId="{321F75D7-75C3-544F-BEE1-2991D89FE0EF}"/>
          </ac:picMkLst>
        </pc:picChg>
      </pc:sldChg>
      <pc:sldChg chg="addSp delSp modSp add mod">
        <pc:chgData name="Bart de Clercq" userId="ab941a24-a2fc-4c1e-835f-92e4ee353237" providerId="ADAL" clId="{EDFFBDD9-9013-4062-AAE4-A59E914BBCF5}" dt="2025-06-13T14:31:25.591" v="1925" actId="255"/>
        <pc:sldMkLst>
          <pc:docMk/>
          <pc:sldMk cId="1981050941" sldId="268"/>
        </pc:sldMkLst>
        <pc:graphicFrameChg chg="add del mod modGraphic">
          <ac:chgData name="Bart de Clercq" userId="ab941a24-a2fc-4c1e-835f-92e4ee353237" providerId="ADAL" clId="{EDFFBDD9-9013-4062-AAE4-A59E914BBCF5}" dt="2025-06-13T14:28:58.653" v="1907" actId="478"/>
          <ac:graphicFrameMkLst>
            <pc:docMk/>
            <pc:sldMk cId="1981050941" sldId="268"/>
            <ac:graphicFrameMk id="2" creationId="{77786402-40C5-002F-263A-5412E1BA151A}"/>
          </ac:graphicFrameMkLst>
        </pc:graphicFrameChg>
        <pc:graphicFrameChg chg="add del mod modGraphic">
          <ac:chgData name="Bart de Clercq" userId="ab941a24-a2fc-4c1e-835f-92e4ee353237" providerId="ADAL" clId="{EDFFBDD9-9013-4062-AAE4-A59E914BBCF5}" dt="2025-06-13T14:30:46.742" v="1916" actId="478"/>
          <ac:graphicFrameMkLst>
            <pc:docMk/>
            <pc:sldMk cId="1981050941" sldId="268"/>
            <ac:graphicFrameMk id="3" creationId="{80FA5EB8-ED74-1EFF-1CB7-671EEF7AC5F1}"/>
          </ac:graphicFrameMkLst>
        </pc:graphicFrameChg>
        <pc:graphicFrameChg chg="add mod modGraphic">
          <ac:chgData name="Bart de Clercq" userId="ab941a24-a2fc-4c1e-835f-92e4ee353237" providerId="ADAL" clId="{EDFFBDD9-9013-4062-AAE4-A59E914BBCF5}" dt="2025-06-13T14:31:25.591" v="1925" actId="255"/>
          <ac:graphicFrameMkLst>
            <pc:docMk/>
            <pc:sldMk cId="1981050941" sldId="268"/>
            <ac:graphicFrameMk id="4" creationId="{A74C11F0-D0E5-8DD9-E972-14B69D67F651}"/>
          </ac:graphicFrameMkLst>
        </pc:graphicFrameChg>
        <pc:picChg chg="del">
          <ac:chgData name="Bart de Clercq" userId="ab941a24-a2fc-4c1e-835f-92e4ee353237" providerId="ADAL" clId="{EDFFBDD9-9013-4062-AAE4-A59E914BBCF5}" dt="2025-06-13T14:26:50.032" v="1897" actId="478"/>
          <ac:picMkLst>
            <pc:docMk/>
            <pc:sldMk cId="1981050941" sldId="268"/>
            <ac:picMk id="7" creationId="{180F6FD9-1C31-9EDF-837F-93D3076B0975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122363"/>
            <a:ext cx="103632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04ACEF-3E76-49A4-AC18-DFE6F516D658}" type="datetimeFigureOut">
              <a:rPr lang="nl-NL" smtClean="0"/>
              <a:t>16-6-2025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46D6A-C2BE-4067-8FC4-637A1A5C9B5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105578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04ACEF-3E76-49A4-AC18-DFE6F516D658}" type="datetimeFigureOut">
              <a:rPr lang="nl-NL" smtClean="0"/>
              <a:t>16-6-2025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46D6A-C2BE-4067-8FC4-637A1A5C9B5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345095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04ACEF-3E76-49A4-AC18-DFE6F516D658}" type="datetimeFigureOut">
              <a:rPr lang="nl-NL" smtClean="0"/>
              <a:t>16-6-2025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46D6A-C2BE-4067-8FC4-637A1A5C9B5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13250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04ACEF-3E76-49A4-AC18-DFE6F516D658}" type="datetimeFigureOut">
              <a:rPr lang="nl-NL" smtClean="0"/>
              <a:t>16-6-2025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46D6A-C2BE-4067-8FC4-637A1A5C9B5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952599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04ACEF-3E76-49A4-AC18-DFE6F516D658}" type="datetimeFigureOut">
              <a:rPr lang="nl-NL" smtClean="0"/>
              <a:t>16-6-2025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46D6A-C2BE-4067-8FC4-637A1A5C9B5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526873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04ACEF-3E76-49A4-AC18-DFE6F516D658}" type="datetimeFigureOut">
              <a:rPr lang="nl-NL" smtClean="0"/>
              <a:t>16-6-2025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46D6A-C2BE-4067-8FC4-637A1A5C9B5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568475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04ACEF-3E76-49A4-AC18-DFE6F516D658}" type="datetimeFigureOut">
              <a:rPr lang="nl-NL" smtClean="0"/>
              <a:t>16-6-2025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46D6A-C2BE-4067-8FC4-637A1A5C9B5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31149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04ACEF-3E76-49A4-AC18-DFE6F516D658}" type="datetimeFigureOut">
              <a:rPr lang="nl-NL" smtClean="0"/>
              <a:t>16-6-2025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46D6A-C2BE-4067-8FC4-637A1A5C9B5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52741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04ACEF-3E76-49A4-AC18-DFE6F516D658}" type="datetimeFigureOut">
              <a:rPr lang="nl-NL" smtClean="0"/>
              <a:t>16-6-2025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46D6A-C2BE-4067-8FC4-637A1A5C9B5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665663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04ACEF-3E76-49A4-AC18-DFE6F516D658}" type="datetimeFigureOut">
              <a:rPr lang="nl-NL" smtClean="0"/>
              <a:t>16-6-2025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46D6A-C2BE-4067-8FC4-637A1A5C9B5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231193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04ACEF-3E76-49A4-AC18-DFE6F516D658}" type="datetimeFigureOut">
              <a:rPr lang="nl-NL" smtClean="0"/>
              <a:t>16-6-2025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46D6A-C2BE-4067-8FC4-637A1A5C9B5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717166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04ACEF-3E76-49A4-AC18-DFE6F516D658}" type="datetimeFigureOut">
              <a:rPr lang="nl-NL" smtClean="0"/>
              <a:t>16-6-2025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F46D6A-C2BE-4067-8FC4-637A1A5C9B5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426955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g"/><Relationship Id="rId4" Type="http://schemas.openxmlformats.org/officeDocument/2006/relationships/image" Target="../media/image3.jp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docs.bentley.com/LiveContent/web/MicroStation%20Help-v19/en/GUID-98C96A16-A9BD-4916-8233-4053B020596C.html" TargetMode="Externa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2209800" y="1450731"/>
            <a:ext cx="7772400" cy="1250340"/>
          </a:xfrm>
          <a:noFill/>
        </p:spPr>
        <p:txBody>
          <a:bodyPr>
            <a:normAutofit/>
          </a:bodyPr>
          <a:lstStyle/>
          <a:p>
            <a:r>
              <a:rPr lang="nl-NL" sz="3600" dirty="0" err="1">
                <a:latin typeface="Arial Black" panose="020B0A04020102020204" pitchFamily="34" charset="0"/>
              </a:rPr>
              <a:t>Expressions</a:t>
            </a:r>
            <a:r>
              <a:rPr lang="nl-NL" sz="2400" dirty="0">
                <a:latin typeface="Arial Black" panose="020B0A04020102020204" pitchFamily="34" charset="0"/>
              </a:rPr>
              <a:t> </a:t>
            </a:r>
            <a:br>
              <a:rPr lang="nl-NL" sz="2400" dirty="0">
                <a:latin typeface="Arial Black" panose="020B0A04020102020204" pitchFamily="34" charset="0"/>
              </a:rPr>
            </a:br>
            <a:r>
              <a:rPr lang="nl-NL" sz="2400" dirty="0">
                <a:latin typeface="Arial Black" panose="020B0A04020102020204" pitchFamily="34" charset="0"/>
              </a:rPr>
              <a:t>binnen Property </a:t>
            </a:r>
            <a:r>
              <a:rPr lang="nl-NL" sz="2400" dirty="0" err="1">
                <a:latin typeface="Arial Black" panose="020B0A04020102020204" pitchFamily="34" charset="0"/>
              </a:rPr>
              <a:t>Definitions</a:t>
            </a:r>
            <a:endParaRPr lang="nl-NL" sz="2400" dirty="0">
              <a:latin typeface="Arial Black" panose="020B0A04020102020204" pitchFamily="34" charset="0"/>
            </a:endParaRPr>
          </a:p>
        </p:txBody>
      </p:sp>
      <p:pic>
        <p:nvPicPr>
          <p:cNvPr id="4" name="Afbeelding 1">
            <a:extLst>
              <a:ext uri="{FF2B5EF4-FFF2-40B4-BE49-F238E27FC236}">
                <a16:creationId xmlns:a16="http://schemas.microsoft.com/office/drawing/2014/main" id="{2923F613-24C1-11AB-11ED-276A5E8139E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74259" y="6209009"/>
            <a:ext cx="1828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Afbeelding 7" descr="Afbeelding met tekst, schermopname, software, Computerpictogram&#10;&#10;Door AI gegenereerde inhoud is mogelijk onjuist.">
            <a:extLst>
              <a:ext uri="{FF2B5EF4-FFF2-40B4-BE49-F238E27FC236}">
                <a16:creationId xmlns:a16="http://schemas.microsoft.com/office/drawing/2014/main" id="{616FB1E0-DE4B-074E-5B76-13C4B1AEE48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505" t="14357" b="20050"/>
          <a:stretch/>
        </p:blipFill>
        <p:spPr>
          <a:xfrm>
            <a:off x="425522" y="2871452"/>
            <a:ext cx="5491392" cy="3264350"/>
          </a:xfrm>
          <a:prstGeom prst="rect">
            <a:avLst/>
          </a:prstGeom>
        </p:spPr>
      </p:pic>
      <p:pic>
        <p:nvPicPr>
          <p:cNvPr id="6" name="Afbeelding 5" descr="Afbeelding met tekst, schermopname, scherm, software&#10;&#10;Door AI gegenereerde inhoud is mogelijk onjuist.">
            <a:extLst>
              <a:ext uri="{FF2B5EF4-FFF2-40B4-BE49-F238E27FC236}">
                <a16:creationId xmlns:a16="http://schemas.microsoft.com/office/drawing/2014/main" id="{E33583AA-A74F-F517-51BB-F34C344F3B5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6" t="1264" r="11836" b="20371"/>
          <a:stretch/>
        </p:blipFill>
        <p:spPr>
          <a:xfrm>
            <a:off x="5989320" y="3800924"/>
            <a:ext cx="5585134" cy="23348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710584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jdelijke aanduiding voor inhoud 2">
            <a:extLst>
              <a:ext uri="{FF2B5EF4-FFF2-40B4-BE49-F238E27FC236}">
                <a16:creationId xmlns:a16="http://schemas.microsoft.com/office/drawing/2014/main" id="{4508AD60-6F5C-AE45-CCE3-4AF174DDAD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65318" y="1565030"/>
            <a:ext cx="7861363" cy="5011616"/>
          </a:xfrm>
          <a:noFill/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Expression</a:t>
            </a:r>
            <a:r>
              <a:rPr lang="nl-NL" sz="2000" b="1" dirty="0">
                <a:latin typeface="Arial" panose="020B0604020202020204" pitchFamily="34" charset="0"/>
                <a:cs typeface="Arial" panose="020B0604020202020204" pitchFamily="34" charset="0"/>
              </a:rPr>
              <a:t> Builder vs. Excel</a:t>
            </a:r>
          </a:p>
          <a:p>
            <a:pPr marL="0" indent="0">
              <a:buNone/>
            </a:pPr>
            <a:endParaRPr lang="nl-NL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nl-NL" sz="1400" dirty="0">
                <a:latin typeface="Arial" panose="020B0604020202020204" pitchFamily="34" charset="0"/>
                <a:cs typeface="Arial" panose="020B0604020202020204" pitchFamily="34" charset="0"/>
              </a:rPr>
              <a:t>Je kunt </a:t>
            </a:r>
            <a:r>
              <a:rPr lang="nl-NL" sz="1400" dirty="0" err="1">
                <a:latin typeface="Arial" panose="020B0604020202020204" pitchFamily="34" charset="0"/>
                <a:cs typeface="Arial" panose="020B0604020202020204" pitchFamily="34" charset="0"/>
              </a:rPr>
              <a:t>expressions</a:t>
            </a:r>
            <a:r>
              <a:rPr lang="nl-NL" sz="1400" dirty="0">
                <a:latin typeface="Arial" panose="020B0604020202020204" pitchFamily="34" charset="0"/>
                <a:cs typeface="Arial" panose="020B0604020202020204" pitchFamily="34" charset="0"/>
              </a:rPr>
              <a:t> op twee manieren maken:</a:t>
            </a:r>
          </a:p>
          <a:p>
            <a:pPr marL="342900" indent="-342900">
              <a:buAutoNum type="arabicPeriod"/>
            </a:pPr>
            <a:r>
              <a:rPr lang="nl-NL" sz="1400" dirty="0">
                <a:latin typeface="Arial" panose="020B0604020202020204" pitchFamily="34" charset="0"/>
                <a:cs typeface="Arial" panose="020B0604020202020204" pitchFamily="34" charset="0"/>
              </a:rPr>
              <a:t>Via de </a:t>
            </a:r>
            <a:r>
              <a:rPr lang="nl-NL" sz="1400" dirty="0" err="1">
                <a:latin typeface="Arial" panose="020B0604020202020204" pitchFamily="34" charset="0"/>
                <a:cs typeface="Arial" panose="020B0604020202020204" pitchFamily="34" charset="0"/>
              </a:rPr>
              <a:t>Expression</a:t>
            </a:r>
            <a:r>
              <a:rPr lang="nl-NL" sz="1400" dirty="0">
                <a:latin typeface="Arial" panose="020B0604020202020204" pitchFamily="34" charset="0"/>
                <a:cs typeface="Arial" panose="020B0604020202020204" pitchFamily="34" charset="0"/>
              </a:rPr>
              <a:t> Builder,</a:t>
            </a:r>
          </a:p>
          <a:p>
            <a:pPr marL="342900" indent="-342900">
              <a:buAutoNum type="arabicPeriod"/>
            </a:pPr>
            <a:r>
              <a:rPr lang="nl-NL" sz="1400" dirty="0">
                <a:latin typeface="Arial" panose="020B0604020202020204" pitchFamily="34" charset="0"/>
                <a:cs typeface="Arial" panose="020B0604020202020204" pitchFamily="34" charset="0"/>
              </a:rPr>
              <a:t>Via Excel.</a:t>
            </a:r>
          </a:p>
          <a:p>
            <a:pPr marL="0" indent="0">
              <a:buNone/>
            </a:pPr>
            <a:endParaRPr lang="nl-NL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nl-NL" sz="1400" dirty="0">
                <a:latin typeface="Arial" panose="020B0604020202020204" pitchFamily="34" charset="0"/>
                <a:cs typeface="Arial" panose="020B0604020202020204" pitchFamily="34" charset="0"/>
              </a:rPr>
              <a:t>Beide methoden hebben voor- en nadelen:</a:t>
            </a:r>
          </a:p>
          <a:p>
            <a:pPr marL="0" indent="0">
              <a:buNone/>
            </a:pPr>
            <a:endParaRPr lang="nl-NL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nl-NL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1" name="Tabel 10">
            <a:extLst>
              <a:ext uri="{FF2B5EF4-FFF2-40B4-BE49-F238E27FC236}">
                <a16:creationId xmlns:a16="http://schemas.microsoft.com/office/drawing/2014/main" id="{7F6E019E-AA7B-C92A-EEA4-AD5BE15D18F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4810465"/>
              </p:ext>
            </p:extLst>
          </p:nvPr>
        </p:nvGraphicFramePr>
        <p:xfrm>
          <a:off x="2203704" y="3840480"/>
          <a:ext cx="7312722" cy="286793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219214">
                  <a:extLst>
                    <a:ext uri="{9D8B030D-6E8A-4147-A177-3AD203B41FA5}">
                      <a16:colId xmlns:a16="http://schemas.microsoft.com/office/drawing/2014/main" val="978779972"/>
                    </a:ext>
                  </a:extLst>
                </a:gridCol>
                <a:gridCol w="2767854">
                  <a:extLst>
                    <a:ext uri="{9D8B030D-6E8A-4147-A177-3AD203B41FA5}">
                      <a16:colId xmlns:a16="http://schemas.microsoft.com/office/drawing/2014/main" val="1888371512"/>
                    </a:ext>
                  </a:extLst>
                </a:gridCol>
                <a:gridCol w="2325654">
                  <a:extLst>
                    <a:ext uri="{9D8B030D-6E8A-4147-A177-3AD203B41FA5}">
                      <a16:colId xmlns:a16="http://schemas.microsoft.com/office/drawing/2014/main" val="3577758294"/>
                    </a:ext>
                  </a:extLst>
                </a:gridCol>
              </a:tblGrid>
              <a:tr h="140818">
                <a:tc>
                  <a:txBody>
                    <a:bodyPr/>
                    <a:lstStyle/>
                    <a:p>
                      <a:pPr algn="ctr" fontAlgn="ctr"/>
                      <a:r>
                        <a:rPr lang="nl-NL" sz="12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Methode</a:t>
                      </a:r>
                      <a:endParaRPr lang="nl-NL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l-NL" sz="12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Voordelen</a:t>
                      </a:r>
                      <a:endParaRPr lang="nl-NL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l-NL" sz="12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Nadelen</a:t>
                      </a:r>
                      <a:endParaRPr lang="nl-NL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779032496"/>
                  </a:ext>
                </a:extLst>
              </a:tr>
              <a:tr h="422453">
                <a:tc rowSpan="3">
                  <a:txBody>
                    <a:bodyPr/>
                    <a:lstStyle/>
                    <a:p>
                      <a:pPr algn="l" fontAlgn="ctr"/>
                      <a:r>
                        <a:rPr lang="nl-NL" sz="1200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Expression</a:t>
                      </a:r>
                      <a:r>
                        <a:rPr lang="nl-NL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Builder</a:t>
                      </a:r>
                      <a:endParaRPr lang="nl-NL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l-NL" sz="12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✓ Directe suggesties tijdens het typen</a:t>
                      </a:r>
                      <a:endParaRPr lang="nl-NL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l-NL" sz="12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✗ Beperkte schermgrootte</a:t>
                      </a:r>
                      <a:endParaRPr lang="nl-NL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894503276"/>
                  </a:ext>
                </a:extLst>
              </a:tr>
              <a:tr h="563270">
                <a:tc v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l-NL" sz="12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✓ Overzicht via Function Group Links</a:t>
                      </a:r>
                      <a:endParaRPr lang="nl-NL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l-NL" sz="12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✗ Minder flexibel bij complexe formules</a:t>
                      </a:r>
                      <a:endParaRPr lang="nl-NL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305495081"/>
                  </a:ext>
                </a:extLst>
              </a:tr>
              <a:tr h="281635">
                <a:tc v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l-NL" sz="12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✓ Selecteer ‘All’ om alle opties te zien</a:t>
                      </a:r>
                      <a:endParaRPr lang="nl-NL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l-NL" sz="12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nl-NL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451410146"/>
                  </a:ext>
                </a:extLst>
              </a:tr>
              <a:tr h="563270">
                <a:tc rowSpan="2">
                  <a:txBody>
                    <a:bodyPr/>
                    <a:lstStyle/>
                    <a:p>
                      <a:pPr algn="l" fontAlgn="ctr"/>
                      <a:r>
                        <a:rPr lang="nl-NL" sz="12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Excel</a:t>
                      </a:r>
                      <a:endParaRPr lang="nl-NL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l-NL" sz="12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✓ Overzichtelijk bij langere formules</a:t>
                      </a:r>
                      <a:endParaRPr lang="nl-NL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l-NL" sz="12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✗ Niet alle functies direct beschikbaar</a:t>
                      </a:r>
                      <a:endParaRPr lang="nl-NL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566378313"/>
                  </a:ext>
                </a:extLst>
              </a:tr>
              <a:tr h="844906">
                <a:tc v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l-NL" sz="12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✓ Makkelijk uit te breiden met extra regels</a:t>
                      </a:r>
                      <a:endParaRPr lang="nl-NL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l-NL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✗ Je kunt niet knippen/plakken vanuit Excel naar de </a:t>
                      </a:r>
                      <a:r>
                        <a:rPr lang="nl-NL" sz="1200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Expression</a:t>
                      </a:r>
                      <a:r>
                        <a:rPr lang="nl-NL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Builder</a:t>
                      </a:r>
                      <a:endParaRPr lang="nl-NL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809873411"/>
                  </a:ext>
                </a:extLst>
              </a:tr>
            </a:tbl>
          </a:graphicData>
        </a:graphic>
      </p:graphicFrame>
      <p:pic>
        <p:nvPicPr>
          <p:cNvPr id="12" name="Afbeelding 1">
            <a:extLst>
              <a:ext uri="{FF2B5EF4-FFF2-40B4-BE49-F238E27FC236}">
                <a16:creationId xmlns:a16="http://schemas.microsoft.com/office/drawing/2014/main" id="{9EB28572-5F08-C66B-E647-804EFFC1606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74259" y="6209009"/>
            <a:ext cx="1828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0366128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Afbeelding 6" descr="Afbeelding met tekst, schermopname, software, Computerpictogram&#10;&#10;Door AI gegenereerde inhoud is mogelijk onjuist.">
            <a:extLst>
              <a:ext uri="{FF2B5EF4-FFF2-40B4-BE49-F238E27FC236}">
                <a16:creationId xmlns:a16="http://schemas.microsoft.com/office/drawing/2014/main" id="{321F75D7-75C3-544F-BEE1-2991D89FE0E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5962" y="1519237"/>
            <a:ext cx="8220075" cy="3819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561812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67B7CBB-E4F8-709A-9F86-0254B800852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 3">
            <a:extLst>
              <a:ext uri="{FF2B5EF4-FFF2-40B4-BE49-F238E27FC236}">
                <a16:creationId xmlns:a16="http://schemas.microsoft.com/office/drawing/2014/main" id="{A74C11F0-D0E5-8DD9-E972-14B69D67F65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2474220"/>
              </p:ext>
            </p:extLst>
          </p:nvPr>
        </p:nvGraphicFramePr>
        <p:xfrm>
          <a:off x="484632" y="1208860"/>
          <a:ext cx="11318883" cy="549222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66489">
                  <a:extLst>
                    <a:ext uri="{9D8B030D-6E8A-4147-A177-3AD203B41FA5}">
                      <a16:colId xmlns:a16="http://schemas.microsoft.com/office/drawing/2014/main" val="2793293974"/>
                    </a:ext>
                  </a:extLst>
                </a:gridCol>
                <a:gridCol w="1378953">
                  <a:extLst>
                    <a:ext uri="{9D8B030D-6E8A-4147-A177-3AD203B41FA5}">
                      <a16:colId xmlns:a16="http://schemas.microsoft.com/office/drawing/2014/main" val="3179066918"/>
                    </a:ext>
                  </a:extLst>
                </a:gridCol>
                <a:gridCol w="775703">
                  <a:extLst>
                    <a:ext uri="{9D8B030D-6E8A-4147-A177-3AD203B41FA5}">
                      <a16:colId xmlns:a16="http://schemas.microsoft.com/office/drawing/2014/main" val="4269114949"/>
                    </a:ext>
                  </a:extLst>
                </a:gridCol>
                <a:gridCol w="1361140">
                  <a:extLst>
                    <a:ext uri="{9D8B030D-6E8A-4147-A177-3AD203B41FA5}">
                      <a16:colId xmlns:a16="http://schemas.microsoft.com/office/drawing/2014/main" val="1525750290"/>
                    </a:ext>
                  </a:extLst>
                </a:gridCol>
                <a:gridCol w="3794764">
                  <a:extLst>
                    <a:ext uri="{9D8B030D-6E8A-4147-A177-3AD203B41FA5}">
                      <a16:colId xmlns:a16="http://schemas.microsoft.com/office/drawing/2014/main" val="3646974084"/>
                    </a:ext>
                  </a:extLst>
                </a:gridCol>
                <a:gridCol w="1727240">
                  <a:extLst>
                    <a:ext uri="{9D8B030D-6E8A-4147-A177-3AD203B41FA5}">
                      <a16:colId xmlns:a16="http://schemas.microsoft.com/office/drawing/2014/main" val="3416630020"/>
                    </a:ext>
                  </a:extLst>
                </a:gridCol>
                <a:gridCol w="1614594">
                  <a:extLst>
                    <a:ext uri="{9D8B030D-6E8A-4147-A177-3AD203B41FA5}">
                      <a16:colId xmlns:a16="http://schemas.microsoft.com/office/drawing/2014/main" val="3280924762"/>
                    </a:ext>
                  </a:extLst>
                </a:gridCol>
              </a:tblGrid>
              <a:tr h="181981">
                <a:tc>
                  <a:txBody>
                    <a:bodyPr/>
                    <a:lstStyle/>
                    <a:p>
                      <a:pPr algn="l" fontAlgn="b"/>
                      <a:r>
                        <a:rPr lang="nl-NL" sz="8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Units</a:t>
                      </a:r>
                      <a:endParaRPr lang="nl-NL" sz="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70" marR="4470" marT="447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8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CustomPropertyType.Name</a:t>
                      </a:r>
                      <a:endParaRPr lang="nl-NL" sz="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70" marR="4470" marT="447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8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PickListSource</a:t>
                      </a:r>
                      <a:endParaRPr lang="nl-NL" sz="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70" marR="4470" marT="447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8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PickList</a:t>
                      </a:r>
                      <a:endParaRPr lang="nl-NL" sz="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70" marR="4470" marT="447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8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CalculatedECExpression</a:t>
                      </a:r>
                      <a:endParaRPr lang="nl-NL" sz="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70" marR="4470" marT="447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8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UseLastValidValueOnExpressionFailure</a:t>
                      </a:r>
                      <a:endParaRPr lang="nl-NL" sz="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70" marR="4470" marT="447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800" b="1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CalculatedECExpressionFailureValue</a:t>
                      </a:r>
                      <a:endParaRPr lang="nl-NL" sz="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70" marR="4470" marT="4470" marB="0" anchor="b"/>
                </a:tc>
                <a:extLst>
                  <a:ext uri="{0D108BD9-81ED-4DB2-BD59-A6C34878D82A}">
                    <a16:rowId xmlns:a16="http://schemas.microsoft.com/office/drawing/2014/main" val="2288106528"/>
                  </a:ext>
                </a:extLst>
              </a:tr>
              <a:tr h="181981">
                <a:tc>
                  <a:txBody>
                    <a:bodyPr/>
                    <a:lstStyle/>
                    <a:p>
                      <a:pPr algn="l" fontAlgn="b"/>
                      <a:r>
                        <a:rPr lang="nl-NL" sz="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NoDgnECUnit</a:t>
                      </a:r>
                      <a:endParaRPr lang="nl-NL" sz="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70" marR="4470" marT="447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70" marR="4470" marT="447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DgnFile</a:t>
                      </a:r>
                      <a:endParaRPr lang="nl-NL" sz="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70" marR="4470" marT="447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RI-PUT-LEIDING-AANSLUITING</a:t>
                      </a:r>
                      <a:endParaRPr lang="nl-NL" sz="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70" marR="4470" marT="447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70" marR="4470" marT="447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True</a:t>
                      </a:r>
                      <a:endParaRPr lang="nl-NL" sz="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70" marR="4470" marT="447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70" marR="4470" marT="4470" marB="0" anchor="b"/>
                </a:tc>
                <a:extLst>
                  <a:ext uri="{0D108BD9-81ED-4DB2-BD59-A6C34878D82A}">
                    <a16:rowId xmlns:a16="http://schemas.microsoft.com/office/drawing/2014/main" val="270074600"/>
                  </a:ext>
                </a:extLst>
              </a:tr>
              <a:tr h="92629">
                <a:tc>
                  <a:txBody>
                    <a:bodyPr/>
                    <a:lstStyle/>
                    <a:p>
                      <a:pPr algn="l" fontAlgn="b"/>
                      <a:r>
                        <a:rPr lang="nl-NL" sz="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NoDgnECUnit</a:t>
                      </a:r>
                      <a:endParaRPr lang="nl-NL" sz="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70" marR="4470" marT="447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70" marR="4470" marT="447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70" marR="4470" marT="447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70" marR="4470" marT="447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70" marR="4470" marT="447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True</a:t>
                      </a:r>
                      <a:endParaRPr lang="nl-NL" sz="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70" marR="4470" marT="447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70" marR="4470" marT="4470" marB="0" anchor="b"/>
                </a:tc>
                <a:extLst>
                  <a:ext uri="{0D108BD9-81ED-4DB2-BD59-A6C34878D82A}">
                    <a16:rowId xmlns:a16="http://schemas.microsoft.com/office/drawing/2014/main" val="2247704293"/>
                  </a:ext>
                </a:extLst>
              </a:tr>
              <a:tr h="92629">
                <a:tc>
                  <a:txBody>
                    <a:bodyPr/>
                    <a:lstStyle/>
                    <a:p>
                      <a:pPr algn="l" fontAlgn="b"/>
                      <a:r>
                        <a:rPr lang="nl-NL" sz="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NoDgnECUnit</a:t>
                      </a:r>
                      <a:endParaRPr lang="nl-NL" sz="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70" marR="4470" marT="447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70" marR="4470" marT="447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70" marR="4470" marT="447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70" marR="4470" marT="447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70" marR="4470" marT="447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True</a:t>
                      </a:r>
                      <a:endParaRPr lang="nl-NL" sz="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70" marR="4470" marT="447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70" marR="4470" marT="4470" marB="0" anchor="b"/>
                </a:tc>
                <a:extLst>
                  <a:ext uri="{0D108BD9-81ED-4DB2-BD59-A6C34878D82A}">
                    <a16:rowId xmlns:a16="http://schemas.microsoft.com/office/drawing/2014/main" val="2132163048"/>
                  </a:ext>
                </a:extLst>
              </a:tr>
              <a:tr h="92629">
                <a:tc>
                  <a:txBody>
                    <a:bodyPr/>
                    <a:lstStyle/>
                    <a:p>
                      <a:pPr algn="l" fontAlgn="b"/>
                      <a:r>
                        <a:rPr lang="nl-NL" sz="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NoDgnECUnit</a:t>
                      </a:r>
                      <a:endParaRPr lang="nl-NL" sz="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70" marR="4470" marT="447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70" marR="4470" marT="447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DgnFile</a:t>
                      </a:r>
                      <a:endParaRPr lang="nl-NL" sz="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70" marR="4470" marT="447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RI-MATERIAAL</a:t>
                      </a:r>
                      <a:endParaRPr lang="nl-NL" sz="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70" marR="4470" marT="447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70" marR="4470" marT="447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True</a:t>
                      </a:r>
                      <a:endParaRPr lang="nl-NL" sz="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70" marR="4470" marT="447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70" marR="4470" marT="4470" marB="0" anchor="b"/>
                </a:tc>
                <a:extLst>
                  <a:ext uri="{0D108BD9-81ED-4DB2-BD59-A6C34878D82A}">
                    <a16:rowId xmlns:a16="http://schemas.microsoft.com/office/drawing/2014/main" val="1357657139"/>
                  </a:ext>
                </a:extLst>
              </a:tr>
              <a:tr h="92629">
                <a:tc>
                  <a:txBody>
                    <a:bodyPr/>
                    <a:lstStyle/>
                    <a:p>
                      <a:pPr algn="l" fontAlgn="b"/>
                      <a:r>
                        <a:rPr lang="nl-NL" sz="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NoDgnECUnit</a:t>
                      </a:r>
                      <a:endParaRPr lang="nl-NL" sz="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70" marR="4470" marT="447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70" marR="4470" marT="447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DgnFile</a:t>
                      </a:r>
                      <a:endParaRPr lang="nl-NL" sz="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70" marR="4470" marT="447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RI-PUT-OPP-AANSLUITING</a:t>
                      </a:r>
                      <a:endParaRPr lang="nl-NL" sz="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70" marR="4470" marT="447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70" marR="4470" marT="447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True</a:t>
                      </a:r>
                      <a:endParaRPr lang="nl-NL" sz="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70" marR="4470" marT="447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70" marR="4470" marT="4470" marB="0" anchor="b"/>
                </a:tc>
                <a:extLst>
                  <a:ext uri="{0D108BD9-81ED-4DB2-BD59-A6C34878D82A}">
                    <a16:rowId xmlns:a16="http://schemas.microsoft.com/office/drawing/2014/main" val="1199517678"/>
                  </a:ext>
                </a:extLst>
              </a:tr>
              <a:tr h="92629">
                <a:tc>
                  <a:txBody>
                    <a:bodyPr/>
                    <a:lstStyle/>
                    <a:p>
                      <a:pPr algn="l" fontAlgn="b"/>
                      <a:r>
                        <a:rPr lang="nl-NL" sz="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NoDgnECUnit</a:t>
                      </a:r>
                      <a:endParaRPr lang="nl-NL" sz="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70" marR="4470" marT="447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70" marR="4470" marT="447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DgnFile</a:t>
                      </a:r>
                      <a:endParaRPr lang="nl-NL" sz="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70" marR="4470" marT="447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RI-PUT-STROOMPROFIEL</a:t>
                      </a:r>
                      <a:endParaRPr lang="nl-NL" sz="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70" marR="4470" marT="447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70" marR="4470" marT="447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True</a:t>
                      </a:r>
                      <a:endParaRPr lang="nl-NL" sz="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70" marR="4470" marT="447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70" marR="4470" marT="4470" marB="0" anchor="b"/>
                </a:tc>
                <a:extLst>
                  <a:ext uri="{0D108BD9-81ED-4DB2-BD59-A6C34878D82A}">
                    <a16:rowId xmlns:a16="http://schemas.microsoft.com/office/drawing/2014/main" val="225898882"/>
                  </a:ext>
                </a:extLst>
              </a:tr>
              <a:tr h="92629">
                <a:tc>
                  <a:txBody>
                    <a:bodyPr/>
                    <a:lstStyle/>
                    <a:p>
                      <a:pPr algn="l" fontAlgn="b"/>
                      <a:r>
                        <a:rPr lang="nl-NL" sz="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NoDgnECUnit</a:t>
                      </a:r>
                      <a:endParaRPr lang="nl-NL" sz="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70" marR="4470" marT="447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70" marR="4470" marT="447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DgnFile</a:t>
                      </a:r>
                      <a:endParaRPr lang="nl-NL" sz="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70" marR="4470" marT="447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RI-DEKSEL-LOCATIE</a:t>
                      </a:r>
                      <a:endParaRPr lang="nl-NL" sz="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70" marR="4470" marT="447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70" marR="4470" marT="447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True</a:t>
                      </a:r>
                      <a:endParaRPr lang="nl-NL" sz="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70" marR="4470" marT="447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70" marR="4470" marT="4470" marB="0" anchor="b"/>
                </a:tc>
                <a:extLst>
                  <a:ext uri="{0D108BD9-81ED-4DB2-BD59-A6C34878D82A}">
                    <a16:rowId xmlns:a16="http://schemas.microsoft.com/office/drawing/2014/main" val="4045648310"/>
                  </a:ext>
                </a:extLst>
              </a:tr>
              <a:tr h="92629">
                <a:tc>
                  <a:txBody>
                    <a:bodyPr/>
                    <a:lstStyle/>
                    <a:p>
                      <a:pPr algn="l" fontAlgn="b"/>
                      <a:r>
                        <a:rPr lang="nl-NL" sz="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NoDgnECUnit</a:t>
                      </a:r>
                      <a:endParaRPr lang="nl-NL" sz="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70" marR="4470" marT="447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70" marR="4470" marT="447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70" marR="4470" marT="447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70" marR="4470" marT="447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70" marR="4470" marT="447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True</a:t>
                      </a:r>
                      <a:endParaRPr lang="nl-NL" sz="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70" marR="4470" marT="447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70" marR="4470" marT="4470" marB="0" anchor="b"/>
                </a:tc>
                <a:extLst>
                  <a:ext uri="{0D108BD9-81ED-4DB2-BD59-A6C34878D82A}">
                    <a16:rowId xmlns:a16="http://schemas.microsoft.com/office/drawing/2014/main" val="1131449716"/>
                  </a:ext>
                </a:extLst>
              </a:tr>
              <a:tr h="92629">
                <a:tc>
                  <a:txBody>
                    <a:bodyPr/>
                    <a:lstStyle/>
                    <a:p>
                      <a:pPr algn="l" fontAlgn="b"/>
                      <a:r>
                        <a:rPr lang="nl-NL" sz="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MILLIMETRE</a:t>
                      </a:r>
                      <a:endParaRPr lang="nl-NL" sz="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70" marR="4470" marT="447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70" marR="4470" marT="447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70" marR="4470" marT="447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70" marR="4470" marT="447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70" marR="4470" marT="447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True</a:t>
                      </a:r>
                      <a:endParaRPr lang="nl-NL" sz="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70" marR="4470" marT="447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70" marR="4470" marT="4470" marB="0" anchor="b"/>
                </a:tc>
                <a:extLst>
                  <a:ext uri="{0D108BD9-81ED-4DB2-BD59-A6C34878D82A}">
                    <a16:rowId xmlns:a16="http://schemas.microsoft.com/office/drawing/2014/main" val="3225575552"/>
                  </a:ext>
                </a:extLst>
              </a:tr>
              <a:tr h="92629">
                <a:tc>
                  <a:txBody>
                    <a:bodyPr/>
                    <a:lstStyle/>
                    <a:p>
                      <a:pPr algn="l" fontAlgn="b"/>
                      <a:r>
                        <a:rPr lang="nl-NL" sz="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MILLIMETRE</a:t>
                      </a:r>
                      <a:endParaRPr lang="nl-NL" sz="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70" marR="4470" marT="447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70" marR="4470" marT="447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70" marR="4470" marT="447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70" marR="4470" marT="447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70" marR="4470" marT="447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True</a:t>
                      </a:r>
                      <a:endParaRPr lang="nl-NL" sz="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70" marR="4470" marT="447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70" marR="4470" marT="4470" marB="0" anchor="b"/>
                </a:tc>
                <a:extLst>
                  <a:ext uri="{0D108BD9-81ED-4DB2-BD59-A6C34878D82A}">
                    <a16:rowId xmlns:a16="http://schemas.microsoft.com/office/drawing/2014/main" val="962407619"/>
                  </a:ext>
                </a:extLst>
              </a:tr>
              <a:tr h="92629">
                <a:tc>
                  <a:txBody>
                    <a:bodyPr/>
                    <a:lstStyle/>
                    <a:p>
                      <a:pPr algn="l" fontAlgn="b"/>
                      <a:r>
                        <a:rPr lang="nl-NL" sz="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NoDgnECUnit</a:t>
                      </a:r>
                      <a:endParaRPr lang="nl-NL" sz="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70" marR="4470" marT="447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70" marR="4470" marT="447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DgnFile</a:t>
                      </a:r>
                      <a:endParaRPr lang="nl-NL" sz="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70" marR="4470" marT="447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RI-PUT-OPBOUW</a:t>
                      </a:r>
                      <a:endParaRPr lang="nl-NL" sz="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70" marR="4470" marT="447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70" marR="4470" marT="447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True</a:t>
                      </a:r>
                      <a:endParaRPr lang="nl-NL" sz="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70" marR="4470" marT="447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70" marR="4470" marT="4470" marB="0" anchor="b"/>
                </a:tc>
                <a:extLst>
                  <a:ext uri="{0D108BD9-81ED-4DB2-BD59-A6C34878D82A}">
                    <a16:rowId xmlns:a16="http://schemas.microsoft.com/office/drawing/2014/main" val="3875468473"/>
                  </a:ext>
                </a:extLst>
              </a:tr>
              <a:tr h="92629">
                <a:tc>
                  <a:txBody>
                    <a:bodyPr/>
                    <a:lstStyle/>
                    <a:p>
                      <a:pPr algn="l" fontAlgn="b"/>
                      <a:r>
                        <a:rPr lang="nl-NL" sz="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MILLIMETRE</a:t>
                      </a:r>
                      <a:endParaRPr lang="nl-NL" sz="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70" marR="4470" marT="447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70" marR="4470" marT="447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70" marR="4470" marT="447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70" marR="4470" marT="447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70" marR="4470" marT="447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True</a:t>
                      </a:r>
                      <a:endParaRPr lang="nl-NL" sz="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70" marR="4470" marT="447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70" marR="4470" marT="4470" marB="0" anchor="b"/>
                </a:tc>
                <a:extLst>
                  <a:ext uri="{0D108BD9-81ED-4DB2-BD59-A6C34878D82A}">
                    <a16:rowId xmlns:a16="http://schemas.microsoft.com/office/drawing/2014/main" val="2080662349"/>
                  </a:ext>
                </a:extLst>
              </a:tr>
              <a:tr h="92629">
                <a:tc>
                  <a:txBody>
                    <a:bodyPr/>
                    <a:lstStyle/>
                    <a:p>
                      <a:pPr algn="l" fontAlgn="b"/>
                      <a:r>
                        <a:rPr lang="nl-NL" sz="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NoDgnECUnit</a:t>
                      </a:r>
                      <a:endParaRPr lang="nl-NL" sz="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70" marR="4470" marT="447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70" marR="4470" marT="447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DgnFile</a:t>
                      </a:r>
                      <a:endParaRPr lang="nl-NL" sz="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70" marR="4470" marT="447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RI-DEKSEL</a:t>
                      </a:r>
                      <a:endParaRPr lang="nl-NL" sz="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70" marR="4470" marT="447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70" marR="4470" marT="447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True</a:t>
                      </a:r>
                      <a:endParaRPr lang="nl-NL" sz="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70" marR="4470" marT="447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70" marR="4470" marT="4470" marB="0" anchor="b"/>
                </a:tc>
                <a:extLst>
                  <a:ext uri="{0D108BD9-81ED-4DB2-BD59-A6C34878D82A}">
                    <a16:rowId xmlns:a16="http://schemas.microsoft.com/office/drawing/2014/main" val="4182602831"/>
                  </a:ext>
                </a:extLst>
              </a:tr>
              <a:tr h="92629">
                <a:tc>
                  <a:txBody>
                    <a:bodyPr/>
                    <a:lstStyle/>
                    <a:p>
                      <a:pPr algn="l" fontAlgn="b"/>
                      <a:r>
                        <a:rPr lang="nl-NL" sz="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METRE</a:t>
                      </a:r>
                      <a:endParaRPr lang="nl-NL" sz="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70" marR="4470" marT="447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70" marR="4470" marT="447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70" marR="4470" marT="447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70" marR="4470" marT="447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70" marR="4470" marT="447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True</a:t>
                      </a:r>
                      <a:endParaRPr lang="nl-NL" sz="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70" marR="4470" marT="447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70" marR="4470" marT="4470" marB="0" anchor="b"/>
                </a:tc>
                <a:extLst>
                  <a:ext uri="{0D108BD9-81ED-4DB2-BD59-A6C34878D82A}">
                    <a16:rowId xmlns:a16="http://schemas.microsoft.com/office/drawing/2014/main" val="2938813851"/>
                  </a:ext>
                </a:extLst>
              </a:tr>
              <a:tr h="92629">
                <a:tc>
                  <a:txBody>
                    <a:bodyPr/>
                    <a:lstStyle/>
                    <a:p>
                      <a:pPr algn="l" fontAlgn="b"/>
                      <a:r>
                        <a:rPr lang="nl-NL" sz="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NoDgnECUnit</a:t>
                      </a:r>
                      <a:endParaRPr lang="nl-NL" sz="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70" marR="4470" marT="447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70" marR="4470" marT="447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70" marR="4470" marT="447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70" marR="4470" marT="447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70" marR="4470" marT="447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True</a:t>
                      </a:r>
                      <a:endParaRPr lang="nl-NL" sz="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70" marR="4470" marT="447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70" marR="4470" marT="4470" marB="0" anchor="b"/>
                </a:tc>
                <a:extLst>
                  <a:ext uri="{0D108BD9-81ED-4DB2-BD59-A6C34878D82A}">
                    <a16:rowId xmlns:a16="http://schemas.microsoft.com/office/drawing/2014/main" val="277426343"/>
                  </a:ext>
                </a:extLst>
              </a:tr>
              <a:tr h="92629">
                <a:tc>
                  <a:txBody>
                    <a:bodyPr/>
                    <a:lstStyle/>
                    <a:p>
                      <a:pPr algn="l" fontAlgn="b"/>
                      <a:r>
                        <a:rPr lang="nl-NL" sz="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NoDgnECUnit</a:t>
                      </a:r>
                      <a:endParaRPr lang="nl-NL" sz="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70" marR="4470" marT="447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70" marR="4470" marT="447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70" marR="4470" marT="447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70" marR="4470" marT="447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70" marR="4470" marT="447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True</a:t>
                      </a:r>
                      <a:endParaRPr lang="nl-NL" sz="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70" marR="4470" marT="447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70" marR="4470" marT="4470" marB="0" anchor="b"/>
                </a:tc>
                <a:extLst>
                  <a:ext uri="{0D108BD9-81ED-4DB2-BD59-A6C34878D82A}">
                    <a16:rowId xmlns:a16="http://schemas.microsoft.com/office/drawing/2014/main" val="2329649767"/>
                  </a:ext>
                </a:extLst>
              </a:tr>
              <a:tr h="92629">
                <a:tc>
                  <a:txBody>
                    <a:bodyPr/>
                    <a:lstStyle/>
                    <a:p>
                      <a:pPr algn="l" fontAlgn="b"/>
                      <a:r>
                        <a:rPr lang="nl-NL" sz="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NoDgnECUnit</a:t>
                      </a:r>
                      <a:endParaRPr lang="nl-NL" sz="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70" marR="4470" marT="447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70" marR="4470" marT="447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70" marR="4470" marT="447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70" marR="4470" marT="447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70" marR="4470" marT="447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True</a:t>
                      </a:r>
                      <a:endParaRPr lang="nl-NL" sz="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70" marR="4470" marT="447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70" marR="4470" marT="4470" marB="0" anchor="b"/>
                </a:tc>
                <a:extLst>
                  <a:ext uri="{0D108BD9-81ED-4DB2-BD59-A6C34878D82A}">
                    <a16:rowId xmlns:a16="http://schemas.microsoft.com/office/drawing/2014/main" val="2656169365"/>
                  </a:ext>
                </a:extLst>
              </a:tr>
              <a:tr h="718098">
                <a:tc>
                  <a:txBody>
                    <a:bodyPr/>
                    <a:lstStyle/>
                    <a:p>
                      <a:pPr algn="l" fontAlgn="b"/>
                      <a:r>
                        <a:rPr lang="nl-NL" sz="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NoDgnECUnit</a:t>
                      </a:r>
                      <a:endParaRPr lang="nl-NL" sz="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70" marR="4470" marT="447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70" marR="4470" marT="447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70" marR="4470" marT="447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70" marR="4470" marT="447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IIF(System.String.Contains(this.GetElement().CellName, "N-SRI-PUT_"), "Nieuw" ,</a:t>
                      </a:r>
                      <a:br>
                        <a:rPr lang="nl-NL" sz="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nl-NL" sz="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IIF(System.String.Contains(this.GetElement().CellName, "B-SRI-PUT_"), "Bestaand", </a:t>
                      </a:r>
                      <a:br>
                        <a:rPr lang="nl-NL" sz="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nl-NL" sz="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IIF(System.String.Contains(this.GetElement().CellName, "V-SRI-PUT_"), "Vervalt", </a:t>
                      </a:r>
                      <a:br>
                        <a:rPr lang="nl-NL" sz="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nl-NL" sz="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IIF(System.String.Contains(this.GetElement().CellName, "T-SRI-PUT_"), "Tijdelijk", </a:t>
                      </a:r>
                      <a:br>
                        <a:rPr lang="nl-NL" sz="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nl-NL" sz="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IIF(System.String.Contains(this.GetElement().CellName, "R-SRI-PUT_"), "Revisie", </a:t>
                      </a:r>
                      <a:br>
                        <a:rPr lang="nl-NL" sz="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br>
                        <a:rPr lang="nl-NL" sz="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nl-NL" sz="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"FOUT")))))</a:t>
                      </a:r>
                      <a:endParaRPr lang="nl-NL" sz="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70" marR="4470" marT="447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False</a:t>
                      </a:r>
                      <a:endParaRPr lang="nl-NL" sz="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70" marR="4470" marT="447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70" marR="4470" marT="4470" marB="0" anchor="b"/>
                </a:tc>
                <a:extLst>
                  <a:ext uri="{0D108BD9-81ED-4DB2-BD59-A6C34878D82A}">
                    <a16:rowId xmlns:a16="http://schemas.microsoft.com/office/drawing/2014/main" val="1929307048"/>
                  </a:ext>
                </a:extLst>
              </a:tr>
              <a:tr h="92629">
                <a:tc>
                  <a:txBody>
                    <a:bodyPr/>
                    <a:lstStyle/>
                    <a:p>
                      <a:pPr algn="l" fontAlgn="b"/>
                      <a:r>
                        <a:rPr lang="nl-NL" sz="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NoDgnECUnit</a:t>
                      </a:r>
                      <a:endParaRPr lang="nl-NL" sz="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70" marR="4470" marT="447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70" marR="4470" marT="447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70" marR="4470" marT="447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70" marR="4470" marT="447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70" marR="4470" marT="447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True</a:t>
                      </a:r>
                      <a:endParaRPr lang="nl-NL" sz="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70" marR="4470" marT="447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70" marR="4470" marT="4470" marB="0" anchor="b"/>
                </a:tc>
                <a:extLst>
                  <a:ext uri="{0D108BD9-81ED-4DB2-BD59-A6C34878D82A}">
                    <a16:rowId xmlns:a16="http://schemas.microsoft.com/office/drawing/2014/main" val="79562358"/>
                  </a:ext>
                </a:extLst>
              </a:tr>
              <a:tr h="92629">
                <a:tc>
                  <a:txBody>
                    <a:bodyPr/>
                    <a:lstStyle/>
                    <a:p>
                      <a:pPr algn="l" fontAlgn="b"/>
                      <a:r>
                        <a:rPr lang="nl-NL" sz="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NoDgnECUnit</a:t>
                      </a:r>
                      <a:endParaRPr lang="nl-NL" sz="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70" marR="4470" marT="447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70" marR="4470" marT="447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70" marR="4470" marT="447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70" marR="4470" marT="447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70" marR="4470" marT="447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True</a:t>
                      </a:r>
                      <a:endParaRPr lang="nl-NL" sz="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70" marR="4470" marT="447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70" marR="4470" marT="4470" marB="0" anchor="b"/>
                </a:tc>
                <a:extLst>
                  <a:ext uri="{0D108BD9-81ED-4DB2-BD59-A6C34878D82A}">
                    <a16:rowId xmlns:a16="http://schemas.microsoft.com/office/drawing/2014/main" val="733790453"/>
                  </a:ext>
                </a:extLst>
              </a:tr>
              <a:tr h="92629">
                <a:tc>
                  <a:txBody>
                    <a:bodyPr/>
                    <a:lstStyle/>
                    <a:p>
                      <a:pPr algn="l" fontAlgn="b"/>
                      <a:r>
                        <a:rPr lang="nl-NL" sz="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NoDgnECUnit</a:t>
                      </a:r>
                      <a:endParaRPr lang="nl-NL" sz="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70" marR="4470" marT="447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70" marR="4470" marT="447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70" marR="4470" marT="447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70" marR="4470" marT="447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70" marR="4470" marT="447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True</a:t>
                      </a:r>
                      <a:endParaRPr lang="nl-NL" sz="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70" marR="4470" marT="447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70" marR="4470" marT="4470" marB="0" anchor="b"/>
                </a:tc>
                <a:extLst>
                  <a:ext uri="{0D108BD9-81ED-4DB2-BD59-A6C34878D82A}">
                    <a16:rowId xmlns:a16="http://schemas.microsoft.com/office/drawing/2014/main" val="118547497"/>
                  </a:ext>
                </a:extLst>
              </a:tr>
              <a:tr h="92629">
                <a:tc>
                  <a:txBody>
                    <a:bodyPr/>
                    <a:lstStyle/>
                    <a:p>
                      <a:pPr algn="l" fontAlgn="b"/>
                      <a:r>
                        <a:rPr lang="nl-NL" sz="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NoDgnECUnit</a:t>
                      </a:r>
                      <a:endParaRPr lang="nl-NL" sz="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70" marR="4470" marT="447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70" marR="4470" marT="447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DgnFile</a:t>
                      </a:r>
                      <a:endParaRPr lang="nl-NL" sz="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70" marR="4470" marT="447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RI-STELSEL</a:t>
                      </a:r>
                      <a:endParaRPr lang="nl-NL" sz="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70" marR="4470" marT="447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70" marR="4470" marT="447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True</a:t>
                      </a:r>
                      <a:endParaRPr lang="nl-NL" sz="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70" marR="4470" marT="447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70" marR="4470" marT="4470" marB="0" anchor="b"/>
                </a:tc>
                <a:extLst>
                  <a:ext uri="{0D108BD9-81ED-4DB2-BD59-A6C34878D82A}">
                    <a16:rowId xmlns:a16="http://schemas.microsoft.com/office/drawing/2014/main" val="1084701273"/>
                  </a:ext>
                </a:extLst>
              </a:tr>
              <a:tr h="1164862">
                <a:tc>
                  <a:txBody>
                    <a:bodyPr/>
                    <a:lstStyle/>
                    <a:p>
                      <a:pPr algn="l" fontAlgn="b"/>
                      <a:r>
                        <a:rPr lang="nl-NL" sz="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NoDgnECUnit</a:t>
                      </a:r>
                      <a:endParaRPr lang="nl-NL" sz="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70" marR="4470" marT="447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70" marR="4470" marT="447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70" marR="4470" marT="447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70" marR="4470" marT="447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IIF(System.String.Contains(this.GetElement().CellName, "_KRUISPUT"), "Kruisput", </a:t>
                      </a:r>
                      <a:br>
                        <a:rPr lang="nl-NL" sz="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nl-NL" sz="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IIF(System.String.Contains(this.GetElement().CellName, "-PUT_"), "Inspectieput" ,</a:t>
                      </a:r>
                      <a:br>
                        <a:rPr lang="nl-NL" sz="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nl-NL" sz="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IIF(System.String.Contains(this.GetElement().CellName, "-PUT_INSPECTIEPUT"), "Inspectieput" ,</a:t>
                      </a:r>
                      <a:br>
                        <a:rPr lang="nl-NL" sz="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nl-NL" sz="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IIF(System.String.Contains(this.GetElement().CellName, "-PUT_POMPPUT"), "Pompput", </a:t>
                      </a:r>
                      <a:br>
                        <a:rPr lang="nl-NL" sz="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nl-NL" sz="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IIF(System.String.Contains(this.GetElement().CellName, "-PUT_OVERSTORTPUT"), "Overstortput", </a:t>
                      </a:r>
                      <a:br>
                        <a:rPr lang="nl-NL" sz="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nl-NL" sz="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IIF(System.String.Contains(this.GetElement().CellName, "-PUT_STUWPUT"), "Stuwput", </a:t>
                      </a:r>
                      <a:br>
                        <a:rPr lang="nl-NL" sz="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br>
                        <a:rPr lang="nl-NL" sz="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nl-NL" sz="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"FOUT"))))))</a:t>
                      </a:r>
                      <a:endParaRPr lang="nl-NL" sz="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70" marR="4470" marT="447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600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False</a:t>
                      </a:r>
                      <a:endParaRPr lang="nl-NL" sz="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70" marR="4470" marT="447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70" marR="4470" marT="4470" marB="0" anchor="b"/>
                </a:tc>
                <a:extLst>
                  <a:ext uri="{0D108BD9-81ED-4DB2-BD59-A6C34878D82A}">
                    <a16:rowId xmlns:a16="http://schemas.microsoft.com/office/drawing/2014/main" val="3259010727"/>
                  </a:ext>
                </a:extLst>
              </a:tr>
              <a:tr h="1164862">
                <a:tc>
                  <a:txBody>
                    <a:bodyPr/>
                    <a:lstStyle/>
                    <a:p>
                      <a:pPr algn="l" fontAlgn="b"/>
                      <a:r>
                        <a:rPr lang="nl-NL" sz="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NoDgnECUnit</a:t>
                      </a:r>
                      <a:endParaRPr lang="nl-NL" sz="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70" marR="4470" marT="447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70" marR="4470" marT="447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70" marR="4470" marT="447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70" marR="4470" marT="447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IIF(System.String.Contains(this.GetElement().CellName, "-PUT_KRUISPUT"), "Bijzondere put", </a:t>
                      </a:r>
                      <a:br>
                        <a:rPr lang="nl-NL" sz="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nl-NL" sz="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IIF(System.String.Contains(this.GetElement().CellName, "-PUT_"), "Inspectieput" ,</a:t>
                      </a:r>
                      <a:br>
                        <a:rPr lang="nl-NL" sz="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nl-NL" sz="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IIF(System.String.Contains(this.GetElement().CellName, "-PUT_INSPECTIEPUT"), "Inspectieput" ,</a:t>
                      </a:r>
                      <a:br>
                        <a:rPr lang="nl-NL" sz="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nl-NL" sz="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IIF(System.String.Contains(this.GetElement().CellName, "-PUT_POMPPUT"), "Bijzondere put", </a:t>
                      </a:r>
                      <a:br>
                        <a:rPr lang="nl-NL" sz="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nl-NL" sz="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IIF(System.String.Contains(this.GetElement().CellName, "-PUT_OVERSTORTPUT"), "Overige", </a:t>
                      </a:r>
                      <a:br>
                        <a:rPr lang="nl-NL" sz="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nl-NL" sz="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IIF(System.String.Contains(this.GetElement().CellName, "-PUT_STUWPUT"), "Overige", </a:t>
                      </a:r>
                      <a:br>
                        <a:rPr lang="nl-NL" sz="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br>
                        <a:rPr lang="nl-NL" sz="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nl-NL" sz="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"FOUT"))))))</a:t>
                      </a:r>
                      <a:endParaRPr lang="nl-NL" sz="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70" marR="4470" marT="447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False</a:t>
                      </a:r>
                      <a:endParaRPr lang="nl-NL" sz="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70" marR="4470" marT="447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70" marR="4470" marT="4470" marB="0" anchor="b"/>
                </a:tc>
                <a:extLst>
                  <a:ext uri="{0D108BD9-81ED-4DB2-BD59-A6C34878D82A}">
                    <a16:rowId xmlns:a16="http://schemas.microsoft.com/office/drawing/2014/main" val="2049483378"/>
                  </a:ext>
                </a:extLst>
              </a:tr>
              <a:tr h="92629">
                <a:tc>
                  <a:txBody>
                    <a:bodyPr/>
                    <a:lstStyle/>
                    <a:p>
                      <a:pPr algn="l" fontAlgn="b"/>
                      <a:r>
                        <a:rPr lang="nl-NL" sz="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NoDgnECUnit</a:t>
                      </a:r>
                      <a:endParaRPr lang="nl-NL" sz="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70" marR="4470" marT="447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70" marR="4470" marT="447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DgnFile</a:t>
                      </a:r>
                      <a:endParaRPr lang="nl-NL" sz="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70" marR="4470" marT="447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RI-MATERIAAL</a:t>
                      </a:r>
                      <a:endParaRPr lang="nl-NL" sz="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70" marR="4470" marT="447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70" marR="4470" marT="447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True</a:t>
                      </a:r>
                      <a:endParaRPr lang="nl-NL" sz="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70" marR="4470" marT="447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70" marR="4470" marT="4470" marB="0" anchor="b"/>
                </a:tc>
                <a:extLst>
                  <a:ext uri="{0D108BD9-81ED-4DB2-BD59-A6C34878D82A}">
                    <a16:rowId xmlns:a16="http://schemas.microsoft.com/office/drawing/2014/main" val="84222612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8105094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9199C17-0941-F3AD-3553-565F22F0ACC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6AA4C9E-32CD-30D7-4D58-33B870E165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79178" y="1565030"/>
            <a:ext cx="7861363" cy="5011616"/>
          </a:xfrm>
          <a:noFill/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 sz="2000" b="1" dirty="0">
                <a:latin typeface="Arial" panose="020B0604020202020204" pitchFamily="34" charset="0"/>
                <a:cs typeface="Arial" panose="020B0604020202020204" pitchFamily="34" charset="0"/>
              </a:rPr>
              <a:t>Demo.</a:t>
            </a:r>
          </a:p>
          <a:p>
            <a:pPr marL="0" indent="0">
              <a:buNone/>
            </a:pPr>
            <a:endParaRPr lang="nl-NL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nl-NL" sz="1500" dirty="0" err="1">
                <a:latin typeface="Arial" panose="020B0604020202020204" pitchFamily="34" charset="0"/>
                <a:cs typeface="Arial" panose="020B0604020202020204" pitchFamily="34" charset="0"/>
              </a:rPr>
              <a:t>Expression</a:t>
            </a:r>
            <a:r>
              <a:rPr lang="nl-NL" sz="1500" dirty="0">
                <a:latin typeface="Arial" panose="020B0604020202020204" pitchFamily="34" charset="0"/>
                <a:cs typeface="Arial" panose="020B0604020202020204" pitchFamily="34" charset="0"/>
              </a:rPr>
              <a:t> Item Type Verharding</a:t>
            </a:r>
          </a:p>
          <a:p>
            <a:pPr marL="0" indent="0">
              <a:buNone/>
            </a:pPr>
            <a:r>
              <a:rPr lang="nl-NL" sz="1500" dirty="0" err="1">
                <a:latin typeface="Arial" panose="020B0604020202020204" pitchFamily="34" charset="0"/>
                <a:cs typeface="Arial" panose="020B0604020202020204" pitchFamily="34" charset="0"/>
              </a:rPr>
              <a:t>Expression</a:t>
            </a:r>
            <a:r>
              <a:rPr lang="nl-NL" sz="1500" dirty="0">
                <a:latin typeface="Arial" panose="020B0604020202020204" pitchFamily="34" charset="0"/>
                <a:cs typeface="Arial" panose="020B0604020202020204" pitchFamily="34" charset="0"/>
              </a:rPr>
              <a:t> Item Type Riolering</a:t>
            </a:r>
          </a:p>
        </p:txBody>
      </p:sp>
      <p:pic>
        <p:nvPicPr>
          <p:cNvPr id="2050" name="Afbeelding 1">
            <a:extLst>
              <a:ext uri="{FF2B5EF4-FFF2-40B4-BE49-F238E27FC236}">
                <a16:creationId xmlns:a16="http://schemas.microsoft.com/office/drawing/2014/main" id="{9AE0AF20-5166-C503-492B-D621E3CE788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74259" y="6209009"/>
            <a:ext cx="1828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3909976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34D3765-81D7-8ED9-0D9B-A76C38A61B7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9A90BD1D-062C-6E82-3288-CCF76CF75B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79178" y="1565030"/>
            <a:ext cx="7861363" cy="5011616"/>
          </a:xfrm>
          <a:noFill/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 sz="2000" b="1" dirty="0">
                <a:latin typeface="Arial" panose="020B0604020202020204" pitchFamily="34" charset="0"/>
                <a:cs typeface="Arial" panose="020B0604020202020204" pitchFamily="34" charset="0"/>
              </a:rPr>
              <a:t>Tot slot.</a:t>
            </a:r>
          </a:p>
          <a:p>
            <a:pPr marL="0" indent="0">
              <a:buNone/>
            </a:pPr>
            <a:endParaRPr lang="nl-NL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nl-NL" sz="1500" dirty="0">
                <a:latin typeface="Arial" panose="020B0604020202020204" pitchFamily="34" charset="0"/>
                <a:cs typeface="Arial" panose="020B0604020202020204" pitchFamily="34" charset="0"/>
              </a:rPr>
              <a:t>Met </a:t>
            </a:r>
            <a:r>
              <a:rPr lang="nl-NL" sz="1500" dirty="0" err="1">
                <a:latin typeface="Arial" panose="020B0604020202020204" pitchFamily="34" charset="0"/>
                <a:cs typeface="Arial" panose="020B0604020202020204" pitchFamily="34" charset="0"/>
              </a:rPr>
              <a:t>expressions</a:t>
            </a:r>
            <a:r>
              <a:rPr lang="nl-NL" sz="1500" dirty="0">
                <a:latin typeface="Arial" panose="020B0604020202020204" pitchFamily="34" charset="0"/>
                <a:cs typeface="Arial" panose="020B0604020202020204" pitchFamily="34" charset="0"/>
              </a:rPr>
              <a:t> kun je veel automatiseren en structureren binnen je </a:t>
            </a:r>
            <a:r>
              <a:rPr lang="nl-NL" sz="1500" dirty="0" err="1">
                <a:latin typeface="Arial" panose="020B0604020202020204" pitchFamily="34" charset="0"/>
                <a:cs typeface="Arial" panose="020B0604020202020204" pitchFamily="34" charset="0"/>
              </a:rPr>
              <a:t>ontwerpworkflow</a:t>
            </a:r>
            <a:r>
              <a:rPr lang="nl-NL" sz="15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>
              <a:buNone/>
            </a:pPr>
            <a:r>
              <a:rPr lang="nl-NL" sz="1500" dirty="0">
                <a:latin typeface="Arial" panose="020B0604020202020204" pitchFamily="34" charset="0"/>
                <a:cs typeface="Arial" panose="020B0604020202020204" pitchFamily="34" charset="0"/>
              </a:rPr>
              <a:t>Oefening baart kunst — begin klein, bouw op, en documenteer wat je maakt.</a:t>
            </a:r>
          </a:p>
        </p:txBody>
      </p:sp>
      <p:pic>
        <p:nvPicPr>
          <p:cNvPr id="2050" name="Afbeelding 1">
            <a:extLst>
              <a:ext uri="{FF2B5EF4-FFF2-40B4-BE49-F238E27FC236}">
                <a16:creationId xmlns:a16="http://schemas.microsoft.com/office/drawing/2014/main" id="{0FF0ADD1-F286-2D93-CD89-823684032BB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74259" y="6209009"/>
            <a:ext cx="1828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534325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0F98D04-234D-7DDC-D512-C9304E4EBD1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4A262480-A59D-9960-EE1C-D3425F9DC2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79178" y="1565030"/>
            <a:ext cx="7861363" cy="5011616"/>
          </a:xfrm>
          <a:noFill/>
        </p:spPr>
        <p:txBody>
          <a:bodyPr>
            <a:normAutofit/>
          </a:bodyPr>
          <a:lstStyle/>
          <a:p>
            <a:pPr>
              <a:buNone/>
            </a:pPr>
            <a:r>
              <a:rPr lang="nl-NL" sz="1600" dirty="0">
                <a:latin typeface="Arial" panose="020B0604020202020204" pitchFamily="34" charset="0"/>
                <a:cs typeface="Arial" panose="020B0604020202020204" pitchFamily="34" charset="0"/>
              </a:rPr>
              <a:t>	Welkom bij de presentatie:</a:t>
            </a:r>
            <a:br>
              <a:rPr lang="nl-NL" sz="14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nl-NL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None/>
            </a:pPr>
            <a:r>
              <a:rPr lang="nl-NL" sz="1600" b="1" dirty="0">
                <a:latin typeface="Arial" panose="020B0604020202020204" pitchFamily="34" charset="0"/>
                <a:cs typeface="Arial" panose="020B0604020202020204" pitchFamily="34" charset="0"/>
              </a:rPr>
              <a:t>	“</a:t>
            </a:r>
            <a:r>
              <a:rPr lang="nl-NL" sz="1600" b="1" dirty="0" err="1">
                <a:latin typeface="Arial" panose="020B0604020202020204" pitchFamily="34" charset="0"/>
                <a:cs typeface="Arial" panose="020B0604020202020204" pitchFamily="34" charset="0"/>
              </a:rPr>
              <a:t>Expressions</a:t>
            </a:r>
            <a:r>
              <a:rPr lang="nl-NL" sz="1600" b="1" dirty="0">
                <a:latin typeface="Arial" panose="020B0604020202020204" pitchFamily="34" charset="0"/>
                <a:cs typeface="Arial" panose="020B0604020202020204" pitchFamily="34" charset="0"/>
              </a:rPr>
              <a:t> binnen Property </a:t>
            </a:r>
            <a:r>
              <a:rPr lang="nl-NL" sz="1600" b="1" dirty="0" err="1">
                <a:latin typeface="Arial" panose="020B0604020202020204" pitchFamily="34" charset="0"/>
                <a:cs typeface="Arial" panose="020B0604020202020204" pitchFamily="34" charset="0"/>
              </a:rPr>
              <a:t>Definitions</a:t>
            </a:r>
            <a:r>
              <a:rPr lang="nl-NL" sz="1600" b="1" dirty="0">
                <a:latin typeface="Arial" panose="020B0604020202020204" pitchFamily="34" charset="0"/>
                <a:cs typeface="Arial" panose="020B0604020202020204" pitchFamily="34" charset="0"/>
              </a:rPr>
              <a:t>”</a:t>
            </a:r>
          </a:p>
          <a:p>
            <a:pPr>
              <a:lnSpc>
                <a:spcPct val="100000"/>
              </a:lnSpc>
              <a:buNone/>
            </a:pPr>
            <a:r>
              <a:rPr lang="nl-NL" sz="14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</a:p>
          <a:p>
            <a:pPr>
              <a:lnSpc>
                <a:spcPct val="100000"/>
              </a:lnSpc>
              <a:buNone/>
            </a:pPr>
            <a:r>
              <a:rPr lang="nl-NL" sz="1400" dirty="0">
                <a:latin typeface="Arial" panose="020B0604020202020204" pitchFamily="34" charset="0"/>
                <a:cs typeface="Arial" panose="020B0604020202020204" pitchFamily="34" charset="0"/>
              </a:rPr>
              <a:t>	In deze sessie gaan we dieper in op het gebruik van </a:t>
            </a:r>
            <a:r>
              <a:rPr lang="nl-NL" sz="1400" dirty="0" err="1">
                <a:latin typeface="Arial" panose="020B0604020202020204" pitchFamily="34" charset="0"/>
                <a:cs typeface="Arial" panose="020B0604020202020204" pitchFamily="34" charset="0"/>
              </a:rPr>
              <a:t>expressions</a:t>
            </a:r>
            <a:r>
              <a:rPr lang="nl-NL" sz="1400" dirty="0">
                <a:latin typeface="Arial" panose="020B0604020202020204" pitchFamily="34" charset="0"/>
                <a:cs typeface="Arial" panose="020B0604020202020204" pitchFamily="34" charset="0"/>
              </a:rPr>
              <a:t> binnen Property </a:t>
            </a:r>
            <a:r>
              <a:rPr lang="nl-NL" sz="1400" dirty="0" err="1">
                <a:latin typeface="Arial" panose="020B0604020202020204" pitchFamily="34" charset="0"/>
                <a:cs typeface="Arial" panose="020B0604020202020204" pitchFamily="34" charset="0"/>
              </a:rPr>
              <a:t>Definitions</a:t>
            </a:r>
            <a:r>
              <a:rPr lang="nl-NL" sz="1400" dirty="0">
                <a:latin typeface="Arial" panose="020B0604020202020204" pitchFamily="34" charset="0"/>
                <a:cs typeface="Arial" panose="020B0604020202020204" pitchFamily="34" charset="0"/>
              </a:rPr>
              <a:t>, onderdeel van een Item Type. </a:t>
            </a:r>
          </a:p>
          <a:p>
            <a:pPr>
              <a:lnSpc>
                <a:spcPct val="100000"/>
              </a:lnSpc>
              <a:buNone/>
            </a:pPr>
            <a:r>
              <a:rPr lang="nl-NL" sz="1400" dirty="0">
                <a:latin typeface="Arial" panose="020B0604020202020204" pitchFamily="34" charset="0"/>
                <a:cs typeface="Arial" panose="020B0604020202020204" pitchFamily="34" charset="0"/>
              </a:rPr>
              <a:t>	We laten zien hoe je </a:t>
            </a:r>
            <a:r>
              <a:rPr lang="nl-NL" sz="1400" dirty="0" err="1">
                <a:latin typeface="Arial" panose="020B0604020202020204" pitchFamily="34" charset="0"/>
                <a:cs typeface="Arial" panose="020B0604020202020204" pitchFamily="34" charset="0"/>
              </a:rPr>
              <a:t>expressions</a:t>
            </a:r>
            <a:r>
              <a:rPr lang="nl-NL" sz="1400" dirty="0">
                <a:latin typeface="Arial" panose="020B0604020202020204" pitchFamily="34" charset="0"/>
                <a:cs typeface="Arial" panose="020B0604020202020204" pitchFamily="34" charset="0"/>
              </a:rPr>
              <a:t> maakt, toepast én waar je op moet letten. </a:t>
            </a:r>
          </a:p>
          <a:p>
            <a:pPr>
              <a:lnSpc>
                <a:spcPct val="100000"/>
              </a:lnSpc>
              <a:buNone/>
            </a:pPr>
            <a:r>
              <a:rPr lang="nl-NL" sz="1400" dirty="0">
                <a:latin typeface="Arial" panose="020B0604020202020204" pitchFamily="34" charset="0"/>
                <a:cs typeface="Arial" panose="020B0604020202020204" pitchFamily="34" charset="0"/>
              </a:rPr>
              <a:t>	Ze kunnen eenvoudig zijn, maar je kunt er ook behoorlijk in verdwalen.</a:t>
            </a:r>
          </a:p>
          <a:p>
            <a:pPr>
              <a:buNone/>
            </a:pPr>
            <a:endParaRPr lang="nl-NL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None/>
            </a:pPr>
            <a:endParaRPr lang="nl-NL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None/>
            </a:pPr>
            <a:r>
              <a:rPr lang="nl-NL" sz="1400" b="1" dirty="0">
                <a:latin typeface="Arial" panose="020B0604020202020204" pitchFamily="34" charset="0"/>
                <a:cs typeface="Arial" panose="020B0604020202020204" pitchFamily="34" charset="0"/>
              </a:rPr>
              <a:t>	Wie ben ik?</a:t>
            </a:r>
          </a:p>
          <a:p>
            <a:pPr>
              <a:lnSpc>
                <a:spcPct val="100000"/>
              </a:lnSpc>
              <a:buNone/>
            </a:pPr>
            <a:r>
              <a:rPr lang="nl-NL" sz="1400" b="1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nl-NL" sz="1400" dirty="0">
                <a:latin typeface="Arial" panose="020B0604020202020204" pitchFamily="34" charset="0"/>
                <a:cs typeface="Arial" panose="020B0604020202020204" pitchFamily="34" charset="0"/>
              </a:rPr>
              <a:t>Ik ben Bart de Clercq en werkzaam als projectvoorbereider binnen de sector Stadsbedrijf afd. Stadsinrichting gemeente Eindhoven.</a:t>
            </a:r>
          </a:p>
        </p:txBody>
      </p:sp>
      <p:pic>
        <p:nvPicPr>
          <p:cNvPr id="2050" name="Afbeelding 1">
            <a:extLst>
              <a:ext uri="{FF2B5EF4-FFF2-40B4-BE49-F238E27FC236}">
                <a16:creationId xmlns:a16="http://schemas.microsoft.com/office/drawing/2014/main" id="{47AF5868-6EC8-F23C-A0D6-5D445E33D1A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74259" y="6209009"/>
            <a:ext cx="1828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378410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7257221-1DE0-82B2-1575-2F46BC0707E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404421E-CB75-08F4-53CF-AC82093B74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79178" y="1565030"/>
            <a:ext cx="7861363" cy="5011616"/>
          </a:xfrm>
          <a:noFill/>
        </p:spPr>
        <p:txBody>
          <a:bodyPr>
            <a:normAutofit/>
          </a:bodyPr>
          <a:lstStyle/>
          <a:p>
            <a:pPr>
              <a:buNone/>
            </a:pPr>
            <a:r>
              <a:rPr lang="nl-NL" sz="2000" b="1" dirty="0">
                <a:latin typeface="Arial" panose="020B0604020202020204" pitchFamily="34" charset="0"/>
                <a:cs typeface="Arial" panose="020B0604020202020204" pitchFamily="34" charset="0"/>
              </a:rPr>
              <a:t>Onderdelen die we gaan behandelen</a:t>
            </a:r>
          </a:p>
          <a:p>
            <a:pPr>
              <a:buFontTx/>
              <a:buChar char="-"/>
            </a:pPr>
            <a:endParaRPr lang="nl-NL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Tx/>
              <a:buChar char="-"/>
            </a:pPr>
            <a:r>
              <a:rPr lang="nl-NL" sz="1400" dirty="0">
                <a:latin typeface="Arial" panose="020B0604020202020204" pitchFamily="34" charset="0"/>
                <a:cs typeface="Arial" panose="020B0604020202020204" pitchFamily="34" charset="0"/>
              </a:rPr>
              <a:t>Waarom een </a:t>
            </a:r>
            <a:r>
              <a:rPr lang="nl-NL" sz="1400" dirty="0" err="1">
                <a:latin typeface="Arial" panose="020B0604020202020204" pitchFamily="34" charset="0"/>
                <a:cs typeface="Arial" panose="020B0604020202020204" pitchFamily="34" charset="0"/>
              </a:rPr>
              <a:t>Expression</a:t>
            </a:r>
            <a:r>
              <a:rPr lang="nl-NL" sz="1400" dirty="0">
                <a:latin typeface="Arial" panose="020B0604020202020204" pitchFamily="34" charset="0"/>
                <a:cs typeface="Arial" panose="020B0604020202020204" pitchFamily="34" charset="0"/>
              </a:rPr>
              <a:t> en voor wie?</a:t>
            </a:r>
          </a:p>
          <a:p>
            <a:pPr>
              <a:buFontTx/>
              <a:buChar char="-"/>
            </a:pPr>
            <a:r>
              <a:rPr lang="nl-NL" sz="1400" dirty="0">
                <a:latin typeface="Arial" panose="020B0604020202020204" pitchFamily="34" charset="0"/>
                <a:cs typeface="Arial" panose="020B0604020202020204" pitchFamily="34" charset="0"/>
              </a:rPr>
              <a:t>Wat is een </a:t>
            </a:r>
            <a:r>
              <a:rPr lang="nl-NL" sz="1400" dirty="0" err="1">
                <a:latin typeface="Arial" panose="020B0604020202020204" pitchFamily="34" charset="0"/>
                <a:cs typeface="Arial" panose="020B0604020202020204" pitchFamily="34" charset="0"/>
              </a:rPr>
              <a:t>Expression</a:t>
            </a:r>
            <a:r>
              <a:rPr lang="nl-NL" sz="1400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pPr>
              <a:buFontTx/>
              <a:buChar char="-"/>
            </a:pPr>
            <a:r>
              <a:rPr lang="nl-NL" sz="1400" dirty="0">
                <a:latin typeface="Arial" panose="020B0604020202020204" pitchFamily="34" charset="0"/>
                <a:cs typeface="Arial" panose="020B0604020202020204" pitchFamily="34" charset="0"/>
              </a:rPr>
              <a:t>Waar vindt je de </a:t>
            </a:r>
            <a:r>
              <a:rPr lang="nl-NL" sz="1400" dirty="0" err="1">
                <a:latin typeface="Arial" panose="020B0604020202020204" pitchFamily="34" charset="0"/>
                <a:cs typeface="Arial" panose="020B0604020202020204" pitchFamily="34" charset="0"/>
              </a:rPr>
              <a:t>Expressions</a:t>
            </a:r>
            <a:r>
              <a:rPr lang="nl-NL" sz="1400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pPr>
              <a:buFontTx/>
              <a:buChar char="-"/>
            </a:pPr>
            <a:r>
              <a:rPr lang="nl-NL" sz="1400" dirty="0">
                <a:latin typeface="Arial" panose="020B0604020202020204" pitchFamily="34" charset="0"/>
                <a:cs typeface="Arial" panose="020B0604020202020204" pitchFamily="34" charset="0"/>
              </a:rPr>
              <a:t>Wat kun je met een </a:t>
            </a:r>
            <a:r>
              <a:rPr lang="nl-NL" sz="1400" dirty="0" err="1">
                <a:latin typeface="Arial" panose="020B0604020202020204" pitchFamily="34" charset="0"/>
                <a:cs typeface="Arial" panose="020B0604020202020204" pitchFamily="34" charset="0"/>
              </a:rPr>
              <a:t>Expression</a:t>
            </a:r>
            <a:r>
              <a:rPr lang="nl-NL" sz="1400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pPr>
              <a:buFontTx/>
              <a:buChar char="-"/>
            </a:pPr>
            <a:r>
              <a:rPr lang="nl-NL" sz="1400" dirty="0">
                <a:latin typeface="Arial" panose="020B0604020202020204" pitchFamily="34" charset="0"/>
                <a:cs typeface="Arial" panose="020B0604020202020204" pitchFamily="34" charset="0"/>
              </a:rPr>
              <a:t>Hoe bouw je een </a:t>
            </a:r>
            <a:r>
              <a:rPr lang="nl-NL" sz="1400" dirty="0" err="1">
                <a:latin typeface="Arial" panose="020B0604020202020204" pitchFamily="34" charset="0"/>
                <a:cs typeface="Arial" panose="020B0604020202020204" pitchFamily="34" charset="0"/>
              </a:rPr>
              <a:t>Expression</a:t>
            </a:r>
            <a:r>
              <a:rPr lang="nl-NL" sz="1400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pPr lvl="1">
              <a:buFontTx/>
              <a:buChar char="-"/>
            </a:pPr>
            <a:r>
              <a:rPr lang="nl-NL" sz="1000" dirty="0">
                <a:latin typeface="Arial" panose="020B0604020202020204" pitchFamily="34" charset="0"/>
                <a:cs typeface="Arial" panose="020B0604020202020204" pitchFamily="34" charset="0"/>
              </a:rPr>
              <a:t>Voorbeeld </a:t>
            </a:r>
            <a:r>
              <a:rPr lang="nl-NL" sz="1000" dirty="0" err="1">
                <a:latin typeface="Arial" panose="020B0604020202020204" pitchFamily="34" charset="0"/>
                <a:cs typeface="Arial" panose="020B0604020202020204" pitchFamily="34" charset="0"/>
              </a:rPr>
              <a:t>Expression</a:t>
            </a:r>
            <a:r>
              <a:rPr lang="nl-NL" sz="1000" dirty="0">
                <a:latin typeface="Arial" panose="020B0604020202020204" pitchFamily="34" charset="0"/>
                <a:cs typeface="Arial" panose="020B0604020202020204" pitchFamily="34" charset="0"/>
              </a:rPr>
              <a:t> Builder.</a:t>
            </a:r>
          </a:p>
          <a:p>
            <a:pPr lvl="1">
              <a:buFontTx/>
              <a:buChar char="-"/>
            </a:pPr>
            <a:r>
              <a:rPr lang="nl-NL" sz="1000" dirty="0">
                <a:latin typeface="Arial" panose="020B0604020202020204" pitchFamily="34" charset="0"/>
                <a:cs typeface="Arial" panose="020B0604020202020204" pitchFamily="34" charset="0"/>
              </a:rPr>
              <a:t>Voorbeeld Excel.</a:t>
            </a:r>
          </a:p>
          <a:p>
            <a:pPr>
              <a:buFontTx/>
              <a:buChar char="-"/>
            </a:pPr>
            <a:r>
              <a:rPr lang="nl-NL" sz="1400" dirty="0">
                <a:latin typeface="Arial" panose="020B0604020202020204" pitchFamily="34" charset="0"/>
                <a:cs typeface="Arial" panose="020B0604020202020204" pitchFamily="34" charset="0"/>
              </a:rPr>
              <a:t>Demo.</a:t>
            </a:r>
          </a:p>
          <a:p>
            <a:pPr>
              <a:buFontTx/>
              <a:buChar char="-"/>
            </a:pPr>
            <a:r>
              <a:rPr lang="nl-NL" sz="1400" dirty="0">
                <a:latin typeface="Arial" panose="020B0604020202020204" pitchFamily="34" charset="0"/>
                <a:cs typeface="Arial" panose="020B0604020202020204" pitchFamily="34" charset="0"/>
              </a:rPr>
              <a:t>Tot Slot</a:t>
            </a:r>
          </a:p>
          <a:p>
            <a:pPr lvl="1">
              <a:buFontTx/>
              <a:buChar char="-"/>
            </a:pPr>
            <a:endParaRPr lang="nl-NL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050" name="Afbeelding 1">
            <a:extLst>
              <a:ext uri="{FF2B5EF4-FFF2-40B4-BE49-F238E27FC236}">
                <a16:creationId xmlns:a16="http://schemas.microsoft.com/office/drawing/2014/main" id="{6B094820-7505-53E7-2EFF-0FA003BC2E9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74259" y="6209009"/>
            <a:ext cx="1828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709246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33DBD2A-FE27-4E93-7897-815B000E2FE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5A6BBB4A-0AC3-F2B1-8E19-28850B43AD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79178" y="1565030"/>
            <a:ext cx="7861363" cy="5011616"/>
          </a:xfrm>
          <a:noFill/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 sz="2000" b="1" dirty="0">
                <a:latin typeface="Arial" panose="020B0604020202020204" pitchFamily="34" charset="0"/>
                <a:cs typeface="Arial" panose="020B0604020202020204" pitchFamily="34" charset="0"/>
              </a:rPr>
              <a:t>Waarom een </a:t>
            </a:r>
            <a:r>
              <a:rPr lang="nl-NL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Expression</a:t>
            </a:r>
            <a:r>
              <a:rPr lang="nl-NL" sz="2000" b="1" dirty="0">
                <a:latin typeface="Arial" panose="020B0604020202020204" pitchFamily="34" charset="0"/>
                <a:cs typeface="Arial" panose="020B0604020202020204" pitchFamily="34" charset="0"/>
              </a:rPr>
              <a:t> en voor wie?</a:t>
            </a:r>
          </a:p>
          <a:p>
            <a:pPr>
              <a:buFontTx/>
              <a:buChar char="-"/>
            </a:pPr>
            <a:endParaRPr lang="nl-NL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nl-NL" sz="1400" dirty="0" err="1">
                <a:latin typeface="Arial" panose="020B0604020202020204" pitchFamily="34" charset="0"/>
                <a:cs typeface="Arial" panose="020B0604020202020204" pitchFamily="34" charset="0"/>
              </a:rPr>
              <a:t>Expressions</a:t>
            </a:r>
            <a:r>
              <a:rPr lang="nl-NL" sz="1400" dirty="0">
                <a:latin typeface="Arial" panose="020B0604020202020204" pitchFamily="34" charset="0"/>
                <a:cs typeface="Arial" panose="020B0604020202020204" pitchFamily="34" charset="0"/>
              </a:rPr>
              <a:t> zijn onderdeel van een Item Type.</a:t>
            </a:r>
          </a:p>
          <a:p>
            <a:pPr marL="0" indent="0">
              <a:buNone/>
            </a:pPr>
            <a:r>
              <a:rPr lang="nl-NL" sz="1400" dirty="0">
                <a:latin typeface="Arial" panose="020B0604020202020204" pitchFamily="34" charset="0"/>
                <a:cs typeface="Arial" panose="020B0604020202020204" pitchFamily="34" charset="0"/>
              </a:rPr>
              <a:t>Met behulp van Item Types en </a:t>
            </a:r>
            <a:r>
              <a:rPr lang="nl-NL" sz="1400" dirty="0" err="1">
                <a:latin typeface="Arial" panose="020B0604020202020204" pitchFamily="34" charset="0"/>
                <a:cs typeface="Arial" panose="020B0604020202020204" pitchFamily="34" charset="0"/>
              </a:rPr>
              <a:t>expressions</a:t>
            </a:r>
            <a:r>
              <a:rPr lang="nl-NL" sz="1400" dirty="0">
                <a:latin typeface="Arial" panose="020B0604020202020204" pitchFamily="34" charset="0"/>
                <a:cs typeface="Arial" panose="020B0604020202020204" pitchFamily="34" charset="0"/>
              </a:rPr>
              <a:t> kun je een deel van het werk vereenvoudigen en standaardiseren.</a:t>
            </a:r>
          </a:p>
          <a:p>
            <a:pPr marL="0" indent="0">
              <a:buNone/>
            </a:pPr>
            <a:r>
              <a:rPr lang="nl-NL" sz="1400" dirty="0">
                <a:latin typeface="Arial" panose="020B0604020202020204" pitchFamily="34" charset="0"/>
                <a:cs typeface="Arial" panose="020B0604020202020204" pitchFamily="34" charset="0"/>
              </a:rPr>
              <a:t>Het gebruik van Item Types kan in het begin meer tijd kosten binnen een project, maar levert uiteindelijk tijdwinst op of zorgt juist voor een overzichtelijker weergave van informatie.</a:t>
            </a:r>
          </a:p>
          <a:p>
            <a:pPr marL="0" indent="0">
              <a:buNone/>
            </a:pPr>
            <a:endParaRPr lang="nl-NL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nl-NL" sz="1400" dirty="0">
                <a:latin typeface="Arial" panose="020B0604020202020204" pitchFamily="34" charset="0"/>
                <a:cs typeface="Arial" panose="020B0604020202020204" pitchFamily="34" charset="0"/>
              </a:rPr>
              <a:t>Collega’s ervaren het gebruik van Item Types als positief, maar zijn wel kritisch.</a:t>
            </a:r>
          </a:p>
        </p:txBody>
      </p:sp>
      <p:pic>
        <p:nvPicPr>
          <p:cNvPr id="2050" name="Afbeelding 1">
            <a:extLst>
              <a:ext uri="{FF2B5EF4-FFF2-40B4-BE49-F238E27FC236}">
                <a16:creationId xmlns:a16="http://schemas.microsoft.com/office/drawing/2014/main" id="{384B6C6B-7AD3-C7ED-D38D-1C0BA9BC39A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74259" y="6209009"/>
            <a:ext cx="1828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890709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179178" y="1565030"/>
            <a:ext cx="7861363" cy="5011616"/>
          </a:xfrm>
          <a:noFill/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 sz="2000" b="1" dirty="0">
                <a:latin typeface="Arial" panose="020B0604020202020204" pitchFamily="34" charset="0"/>
                <a:cs typeface="Arial" panose="020B0604020202020204" pitchFamily="34" charset="0"/>
              </a:rPr>
              <a:t>Wat is een </a:t>
            </a:r>
            <a:r>
              <a:rPr lang="nl-NL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Expression</a:t>
            </a:r>
            <a:r>
              <a:rPr lang="nl-NL" sz="2000" b="1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pPr marL="0" indent="0">
              <a:buNone/>
            </a:pPr>
            <a:endParaRPr lang="nl-NL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nl-NL" sz="1500" dirty="0">
                <a:latin typeface="Arial" panose="020B0604020202020204" pitchFamily="34" charset="0"/>
                <a:cs typeface="Arial" panose="020B0604020202020204" pitchFamily="34" charset="0"/>
              </a:rPr>
              <a:t>Een </a:t>
            </a:r>
            <a:r>
              <a:rPr lang="nl-NL" sz="1500" dirty="0" err="1">
                <a:latin typeface="Arial" panose="020B0604020202020204" pitchFamily="34" charset="0"/>
                <a:cs typeface="Arial" panose="020B0604020202020204" pitchFamily="34" charset="0"/>
              </a:rPr>
              <a:t>expression</a:t>
            </a:r>
            <a:r>
              <a:rPr lang="nl-NL" sz="1500" dirty="0">
                <a:latin typeface="Arial" panose="020B0604020202020204" pitchFamily="34" charset="0"/>
                <a:cs typeface="Arial" panose="020B0604020202020204" pitchFamily="34" charset="0"/>
              </a:rPr>
              <a:t> is een tekstuele formule die wordt geëvalueerd door de </a:t>
            </a:r>
            <a:r>
              <a:rPr lang="nl-NL" sz="1500" dirty="0" err="1">
                <a:latin typeface="Arial" panose="020B0604020202020204" pitchFamily="34" charset="0"/>
                <a:cs typeface="Arial" panose="020B0604020202020204" pitchFamily="34" charset="0"/>
              </a:rPr>
              <a:t>Expression</a:t>
            </a:r>
            <a:r>
              <a:rPr lang="nl-NL" sz="1500" dirty="0">
                <a:latin typeface="Arial" panose="020B0604020202020204" pitchFamily="34" charset="0"/>
                <a:cs typeface="Arial" panose="020B0604020202020204" pitchFamily="34" charset="0"/>
              </a:rPr>
              <a:t> Engine.</a:t>
            </a:r>
          </a:p>
          <a:p>
            <a:pPr marL="0" indent="0">
              <a:buNone/>
            </a:pPr>
            <a:endParaRPr lang="nl-NL" sz="1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nl-NL" sz="1500" dirty="0">
                <a:latin typeface="Arial" panose="020B0604020202020204" pitchFamily="34" charset="0"/>
                <a:cs typeface="Arial" panose="020B0604020202020204" pitchFamily="34" charset="0"/>
              </a:rPr>
              <a:t>Deze formule kan bestaan uit:</a:t>
            </a:r>
          </a:p>
          <a:p>
            <a:pPr>
              <a:buFontTx/>
              <a:buChar char="-"/>
            </a:pPr>
            <a:r>
              <a:rPr lang="nl-NL" sz="1500" dirty="0">
                <a:latin typeface="Arial" panose="020B0604020202020204" pitchFamily="34" charset="0"/>
                <a:cs typeface="Arial" panose="020B0604020202020204" pitchFamily="34" charset="0"/>
              </a:rPr>
              <a:t>Getallen,</a:t>
            </a:r>
          </a:p>
          <a:p>
            <a:pPr>
              <a:buFontTx/>
              <a:buChar char="-"/>
            </a:pPr>
            <a:r>
              <a:rPr lang="nl-NL" sz="1500" dirty="0">
                <a:latin typeface="Arial" panose="020B0604020202020204" pitchFamily="34" charset="0"/>
                <a:cs typeface="Arial" panose="020B0604020202020204" pitchFamily="34" charset="0"/>
              </a:rPr>
              <a:t>Tekst (strings),</a:t>
            </a:r>
          </a:p>
          <a:p>
            <a:pPr>
              <a:buFontTx/>
              <a:buChar char="-"/>
            </a:pPr>
            <a:r>
              <a:rPr lang="nl-NL" sz="1500" dirty="0">
                <a:latin typeface="Arial" panose="020B0604020202020204" pitchFamily="34" charset="0"/>
                <a:cs typeface="Arial" panose="020B0604020202020204" pitchFamily="34" charset="0"/>
              </a:rPr>
              <a:t>Access strings,</a:t>
            </a:r>
          </a:p>
          <a:p>
            <a:pPr>
              <a:buFontTx/>
              <a:buChar char="-"/>
            </a:pPr>
            <a:r>
              <a:rPr lang="nl-NL" sz="1500" dirty="0">
                <a:latin typeface="Arial" panose="020B0604020202020204" pitchFamily="34" charset="0"/>
                <a:cs typeface="Arial" panose="020B0604020202020204" pitchFamily="34" charset="0"/>
              </a:rPr>
              <a:t>Symbolen,</a:t>
            </a:r>
          </a:p>
          <a:p>
            <a:pPr>
              <a:buFontTx/>
              <a:buChar char="-"/>
            </a:pPr>
            <a:r>
              <a:rPr lang="nl-NL" sz="1500" dirty="0">
                <a:latin typeface="Arial" panose="020B0604020202020204" pitchFamily="34" charset="0"/>
                <a:cs typeface="Arial" panose="020B0604020202020204" pitchFamily="34" charset="0"/>
              </a:rPr>
              <a:t>Operatoren,</a:t>
            </a:r>
          </a:p>
          <a:p>
            <a:pPr>
              <a:buFontTx/>
              <a:buChar char="-"/>
            </a:pPr>
            <a:r>
              <a:rPr lang="nl-NL" sz="1500" dirty="0">
                <a:latin typeface="Arial" panose="020B0604020202020204" pitchFamily="34" charset="0"/>
                <a:cs typeface="Arial" panose="020B0604020202020204" pitchFamily="34" charset="0"/>
              </a:rPr>
              <a:t>Functies,</a:t>
            </a:r>
          </a:p>
          <a:p>
            <a:pPr marL="0" indent="0">
              <a:buNone/>
            </a:pPr>
            <a:endParaRPr lang="nl-NL" sz="1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nl-NL" sz="1500" dirty="0">
                <a:latin typeface="Arial" panose="020B0604020202020204" pitchFamily="34" charset="0"/>
                <a:cs typeface="Arial" panose="020B0604020202020204" pitchFamily="34" charset="0"/>
              </a:rPr>
              <a:t>Het resultaat van een </a:t>
            </a:r>
            <a:r>
              <a:rPr lang="nl-NL" sz="1500" dirty="0" err="1">
                <a:latin typeface="Arial" panose="020B0604020202020204" pitchFamily="34" charset="0"/>
                <a:cs typeface="Arial" panose="020B0604020202020204" pitchFamily="34" charset="0"/>
              </a:rPr>
              <a:t>expression</a:t>
            </a:r>
            <a:r>
              <a:rPr lang="nl-NL" sz="1500" dirty="0">
                <a:latin typeface="Arial" panose="020B0604020202020204" pitchFamily="34" charset="0"/>
                <a:cs typeface="Arial" panose="020B0604020202020204" pitchFamily="34" charset="0"/>
              </a:rPr>
              <a:t> wordt opgeslagen als een </a:t>
            </a:r>
            <a:r>
              <a:rPr lang="nl-NL" sz="1500" i="1" dirty="0">
                <a:latin typeface="Arial" panose="020B0604020202020204" pitchFamily="34" charset="0"/>
                <a:cs typeface="Arial" panose="020B0604020202020204" pitchFamily="34" charset="0"/>
              </a:rPr>
              <a:t>propertywaarde</a:t>
            </a:r>
            <a:r>
              <a:rPr lang="nl-NL" sz="1500" dirty="0">
                <a:latin typeface="Arial" panose="020B0604020202020204" pitchFamily="34" charset="0"/>
                <a:cs typeface="Arial" panose="020B0604020202020204" pitchFamily="34" charset="0"/>
              </a:rPr>
              <a:t> en wordt uitgevoerd bij het plaatsen of bewerken van een element.</a:t>
            </a:r>
          </a:p>
        </p:txBody>
      </p:sp>
      <p:pic>
        <p:nvPicPr>
          <p:cNvPr id="2050" name="Afbeelding 1">
            <a:extLst>
              <a:ext uri="{FF2B5EF4-FFF2-40B4-BE49-F238E27FC236}">
                <a16:creationId xmlns:a16="http://schemas.microsoft.com/office/drawing/2014/main" id="{886CD323-8C38-2777-8652-187DCEB6B29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74259" y="6209009"/>
            <a:ext cx="1828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149798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>
            <a:extLst>
              <a:ext uri="{FF2B5EF4-FFF2-40B4-BE49-F238E27FC236}">
                <a16:creationId xmlns:a16="http://schemas.microsoft.com/office/drawing/2014/main" id="{E9605D79-3433-D095-A0CB-6C3E572BAAD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74259" y="6209009"/>
            <a:ext cx="1828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ijdelijke aanduiding voor inhoud 2">
            <a:extLst>
              <a:ext uri="{FF2B5EF4-FFF2-40B4-BE49-F238E27FC236}">
                <a16:creationId xmlns:a16="http://schemas.microsoft.com/office/drawing/2014/main" id="{6F60F1F4-1239-094F-7AA3-D1030779CB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79178" y="1565030"/>
            <a:ext cx="7861363" cy="625909"/>
          </a:xfrm>
          <a:noFill/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 sz="2000" b="1" dirty="0">
                <a:latin typeface="Arial" panose="020B0604020202020204" pitchFamily="34" charset="0"/>
                <a:cs typeface="Arial" panose="020B0604020202020204" pitchFamily="34" charset="0"/>
              </a:rPr>
              <a:t>Waar vind je </a:t>
            </a:r>
            <a:r>
              <a:rPr lang="nl-NL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Expressions</a:t>
            </a:r>
            <a:r>
              <a:rPr lang="nl-NL" sz="2000" b="1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pPr marL="0" indent="0">
              <a:buNone/>
            </a:pPr>
            <a:endParaRPr lang="nl-NL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" name="Afbeelding 8" descr="Afbeelding met tekst, software, Computerpictogram, Webpagina&#10;&#10;Door AI gegenereerde inhoud is mogelijk onjuist.">
            <a:extLst>
              <a:ext uri="{FF2B5EF4-FFF2-40B4-BE49-F238E27FC236}">
                <a16:creationId xmlns:a16="http://schemas.microsoft.com/office/drawing/2014/main" id="{40C74C5C-1543-39E2-65E1-AE66D573B32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62954" y="2190939"/>
            <a:ext cx="7162611" cy="4238549"/>
          </a:xfrm>
          <a:prstGeom prst="rect">
            <a:avLst/>
          </a:prstGeom>
        </p:spPr>
      </p:pic>
      <p:pic>
        <p:nvPicPr>
          <p:cNvPr id="15" name="Afbeelding 14" descr="Afbeelding met tekst, schermopname, software, Computerpictogram&#10;&#10;Door AI gegenereerde inhoud is mogelijk onjuist.">
            <a:extLst>
              <a:ext uri="{FF2B5EF4-FFF2-40B4-BE49-F238E27FC236}">
                <a16:creationId xmlns:a16="http://schemas.microsoft.com/office/drawing/2014/main" id="{415AA272-29C3-422F-2B7B-8C17950E8A5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62954" y="2190939"/>
            <a:ext cx="7246429" cy="4235541"/>
          </a:xfrm>
          <a:prstGeom prst="rect">
            <a:avLst/>
          </a:prstGeom>
        </p:spPr>
      </p:pic>
      <p:pic>
        <p:nvPicPr>
          <p:cNvPr id="17" name="Afbeelding 16" descr="Afbeelding met tekst, schermopname, scherm, software&#10;&#10;Door AI gegenereerde inhoud is mogelijk onjuist.">
            <a:extLst>
              <a:ext uri="{FF2B5EF4-FFF2-40B4-BE49-F238E27FC236}">
                <a16:creationId xmlns:a16="http://schemas.microsoft.com/office/drawing/2014/main" id="{2DBE28E1-2941-71CB-C176-FD4B207A4EAC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06610" y="2931539"/>
            <a:ext cx="7534840" cy="3496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75909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6625121-7ADC-83E7-7C9F-F47FAF4CF47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9A726183-3D2D-32C9-8EB9-9CBC6EC1CD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79178" y="1565030"/>
            <a:ext cx="7861363" cy="5011616"/>
          </a:xfrm>
          <a:noFill/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 sz="2000" b="1" dirty="0">
                <a:latin typeface="Arial" panose="020B0604020202020204" pitchFamily="34" charset="0"/>
                <a:cs typeface="Arial" panose="020B0604020202020204" pitchFamily="34" charset="0"/>
              </a:rPr>
              <a:t>Wat kun je met een </a:t>
            </a:r>
            <a:r>
              <a:rPr lang="nl-NL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Expression</a:t>
            </a:r>
            <a:r>
              <a:rPr lang="nl-NL" sz="2000" b="1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pPr marL="0" indent="0">
              <a:buNone/>
            </a:pPr>
            <a:endParaRPr lang="nl-NL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nl-NL" sz="1400" dirty="0">
                <a:latin typeface="Arial" panose="020B0604020202020204" pitchFamily="34" charset="0"/>
                <a:cs typeface="Arial" panose="020B0604020202020204" pitchFamily="34" charset="0"/>
              </a:rPr>
              <a:t>Met </a:t>
            </a:r>
            <a:r>
              <a:rPr lang="nl-NL" sz="1400" dirty="0" err="1">
                <a:latin typeface="Arial" panose="020B0604020202020204" pitchFamily="34" charset="0"/>
                <a:cs typeface="Arial" panose="020B0604020202020204" pitchFamily="34" charset="0"/>
              </a:rPr>
              <a:t>Expressions</a:t>
            </a:r>
            <a:r>
              <a:rPr lang="nl-NL" sz="1400" dirty="0">
                <a:latin typeface="Arial" panose="020B0604020202020204" pitchFamily="34" charset="0"/>
                <a:cs typeface="Arial" panose="020B0604020202020204" pitchFamily="34" charset="0"/>
              </a:rPr>
              <a:t> kun je:</a:t>
            </a:r>
          </a:p>
          <a:p>
            <a:pPr marL="0" indent="0">
              <a:buNone/>
            </a:pPr>
            <a:endParaRPr lang="nl-NL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Tx/>
              <a:buChar char="-"/>
            </a:pPr>
            <a:r>
              <a:rPr lang="nl-NL" sz="1400" dirty="0">
                <a:latin typeface="Arial" panose="020B0604020202020204" pitchFamily="34" charset="0"/>
                <a:cs typeface="Arial" panose="020B0604020202020204" pitchFamily="34" charset="0"/>
              </a:rPr>
              <a:t>Waarden automatisch invullen,</a:t>
            </a:r>
          </a:p>
          <a:p>
            <a:pPr>
              <a:buFontTx/>
              <a:buChar char="-"/>
            </a:pPr>
            <a:r>
              <a:rPr lang="nl-NL" sz="1400" dirty="0">
                <a:latin typeface="Arial" panose="020B0604020202020204" pitchFamily="34" charset="0"/>
                <a:cs typeface="Arial" panose="020B0604020202020204" pitchFamily="34" charset="0"/>
              </a:rPr>
              <a:t>Voorwaardelijke logica toepassen,</a:t>
            </a:r>
          </a:p>
          <a:p>
            <a:pPr>
              <a:buFontTx/>
              <a:buChar char="-"/>
            </a:pPr>
            <a:r>
              <a:rPr lang="nl-NL" sz="1400" dirty="0">
                <a:latin typeface="Arial" panose="020B0604020202020204" pitchFamily="34" charset="0"/>
                <a:cs typeface="Arial" panose="020B0604020202020204" pitchFamily="34" charset="0"/>
              </a:rPr>
              <a:t>Tekst combineren of bewerken,</a:t>
            </a:r>
          </a:p>
          <a:p>
            <a:pPr>
              <a:buFontTx/>
              <a:buChar char="-"/>
            </a:pPr>
            <a:r>
              <a:rPr lang="nl-NL" sz="1400" dirty="0">
                <a:latin typeface="Arial" panose="020B0604020202020204" pitchFamily="34" charset="0"/>
                <a:cs typeface="Arial" panose="020B0604020202020204" pitchFamily="34" charset="0"/>
              </a:rPr>
              <a:t>Rekenkundige berekeningen uitvoeren,</a:t>
            </a:r>
          </a:p>
          <a:p>
            <a:pPr>
              <a:buFontTx/>
              <a:buChar char="-"/>
            </a:pPr>
            <a:r>
              <a:rPr lang="nl-NL" sz="1400" dirty="0">
                <a:latin typeface="Arial" panose="020B0604020202020204" pitchFamily="34" charset="0"/>
                <a:cs typeface="Arial" panose="020B0604020202020204" pitchFamily="34" charset="0"/>
              </a:rPr>
              <a:t>Data ophalen uit gekoppelde objecten,</a:t>
            </a:r>
          </a:p>
          <a:p>
            <a:pPr>
              <a:buFontTx/>
              <a:buChar char="-"/>
            </a:pPr>
            <a:endParaRPr lang="nl-NL" sz="1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Tx/>
              <a:buChar char="-"/>
            </a:pPr>
            <a:endParaRPr lang="nl-NL" sz="1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nl-NL" sz="1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nl-NL" sz="15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050" name="Afbeelding 1">
            <a:extLst>
              <a:ext uri="{FF2B5EF4-FFF2-40B4-BE49-F238E27FC236}">
                <a16:creationId xmlns:a16="http://schemas.microsoft.com/office/drawing/2014/main" id="{7E9A3E44-162F-5F71-FCCE-92B162922C7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74259" y="6209009"/>
            <a:ext cx="1828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395676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7AC2E04-6E8B-0C92-ADF6-BA16C28C8E1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B4994F1-6C8D-6AE2-7EFE-5510B53779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79178" y="1565030"/>
            <a:ext cx="7861363" cy="5011616"/>
          </a:xfrm>
          <a:noFill/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 sz="2000" b="1" dirty="0">
                <a:latin typeface="Arial" panose="020B0604020202020204" pitchFamily="34" charset="0"/>
                <a:cs typeface="Arial" panose="020B0604020202020204" pitchFamily="34" charset="0"/>
              </a:rPr>
              <a:t>Hoe bouw je een </a:t>
            </a:r>
            <a:r>
              <a:rPr lang="nl-NL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Expression</a:t>
            </a:r>
            <a:r>
              <a:rPr lang="nl-NL" sz="2000" b="1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pPr marL="0" indent="0">
              <a:buNone/>
            </a:pPr>
            <a:endParaRPr lang="nl-NL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nl-NL" sz="1400" dirty="0">
                <a:latin typeface="Arial" panose="020B0604020202020204" pitchFamily="34" charset="0"/>
                <a:cs typeface="Arial" panose="020B0604020202020204" pitchFamily="34" charset="0"/>
              </a:rPr>
              <a:t>Een </a:t>
            </a:r>
            <a:r>
              <a:rPr lang="nl-NL" sz="1400" dirty="0" err="1">
                <a:latin typeface="Arial" panose="020B0604020202020204" pitchFamily="34" charset="0"/>
                <a:cs typeface="Arial" panose="020B0604020202020204" pitchFamily="34" charset="0"/>
              </a:rPr>
              <a:t>expression</a:t>
            </a:r>
            <a:r>
              <a:rPr lang="nl-NL" sz="1400" dirty="0">
                <a:latin typeface="Arial" panose="020B0604020202020204" pitchFamily="34" charset="0"/>
                <a:cs typeface="Arial" panose="020B0604020202020204" pitchFamily="34" charset="0"/>
              </a:rPr>
              <a:t> is een tekstuele formule die wordt geëvalueerd door de </a:t>
            </a:r>
            <a:r>
              <a:rPr lang="nl-NL" sz="1400" dirty="0" err="1">
                <a:latin typeface="Arial" panose="020B0604020202020204" pitchFamily="34" charset="0"/>
                <a:cs typeface="Arial" panose="020B0604020202020204" pitchFamily="34" charset="0"/>
              </a:rPr>
              <a:t>Expression</a:t>
            </a:r>
            <a:r>
              <a:rPr lang="nl-NL" sz="1400" dirty="0">
                <a:latin typeface="Arial" panose="020B0604020202020204" pitchFamily="34" charset="0"/>
                <a:cs typeface="Arial" panose="020B0604020202020204" pitchFamily="34" charset="0"/>
              </a:rPr>
              <a:t> Engine (de </a:t>
            </a:r>
            <a:r>
              <a:rPr lang="nl-NL" sz="1400" dirty="0" err="1">
                <a:latin typeface="Arial" panose="020B0604020202020204" pitchFamily="34" charset="0"/>
                <a:cs typeface="Arial" panose="020B0604020202020204" pitchFamily="34" charset="0"/>
              </a:rPr>
              <a:t>Expression</a:t>
            </a:r>
            <a:r>
              <a:rPr lang="nl-NL" sz="1400" dirty="0">
                <a:latin typeface="Arial" panose="020B0604020202020204" pitchFamily="34" charset="0"/>
                <a:cs typeface="Arial" panose="020B0604020202020204" pitchFamily="34" charset="0"/>
              </a:rPr>
              <a:t> Builder).</a:t>
            </a:r>
          </a:p>
          <a:p>
            <a:pPr marL="0" indent="0">
              <a:buNone/>
            </a:pPr>
            <a:endParaRPr lang="nl-NL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nl-NL" sz="1400" dirty="0">
                <a:latin typeface="Arial" panose="020B0604020202020204" pitchFamily="34" charset="0"/>
                <a:cs typeface="Arial" panose="020B0604020202020204" pitchFamily="34" charset="0"/>
              </a:rPr>
              <a:t>De formules worden opgebouwd </a:t>
            </a:r>
            <a:r>
              <a:rPr lang="nl-NL" sz="1400" dirty="0" err="1">
                <a:latin typeface="Arial" panose="020B0604020202020204" pitchFamily="34" charset="0"/>
                <a:cs typeface="Arial" panose="020B0604020202020204" pitchFamily="34" charset="0"/>
              </a:rPr>
              <a:t>d.m.v</a:t>
            </a:r>
            <a:r>
              <a:rPr lang="nl-NL" sz="1400" dirty="0">
                <a:latin typeface="Arial" panose="020B0604020202020204" pitchFamily="34" charset="0"/>
                <a:cs typeface="Arial" panose="020B0604020202020204" pitchFamily="34" charset="0"/>
              </a:rPr>
              <a:t> een Syntax. </a:t>
            </a:r>
          </a:p>
          <a:p>
            <a:pPr marL="0" indent="0">
              <a:buNone/>
            </a:pPr>
            <a:endParaRPr lang="nl-NL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nl-NL" sz="1400" dirty="0">
                <a:latin typeface="Arial" panose="020B0604020202020204" pitchFamily="34" charset="0"/>
                <a:cs typeface="Arial" panose="020B0604020202020204" pitchFamily="34" charset="0"/>
              </a:rPr>
              <a:t>De syntax bepaalt hoe je een </a:t>
            </a:r>
            <a:r>
              <a:rPr lang="nl-NL" sz="1400" dirty="0" err="1">
                <a:latin typeface="Arial" panose="020B0604020202020204" pitchFamily="34" charset="0"/>
                <a:cs typeface="Arial" panose="020B0604020202020204" pitchFamily="34" charset="0"/>
              </a:rPr>
              <a:t>expression</a:t>
            </a:r>
            <a:r>
              <a:rPr lang="nl-NL" sz="1400" dirty="0">
                <a:latin typeface="Arial" panose="020B0604020202020204" pitchFamily="34" charset="0"/>
                <a:cs typeface="Arial" panose="020B0604020202020204" pitchFamily="34" charset="0"/>
              </a:rPr>
              <a:t> correct moet schrijven, vergelijkbaar met grammatica in taal.</a:t>
            </a:r>
          </a:p>
          <a:p>
            <a:pPr marL="0" indent="0">
              <a:buNone/>
            </a:pPr>
            <a:r>
              <a:rPr lang="nl-NL" sz="1400" dirty="0">
                <a:latin typeface="Arial" panose="020B0604020202020204" pitchFamily="34" charset="0"/>
                <a:cs typeface="Arial" panose="020B0604020202020204" pitchFamily="34" charset="0"/>
              </a:rPr>
              <a:t>Het gaat daarbij om:</a:t>
            </a:r>
          </a:p>
          <a:p>
            <a:pPr>
              <a:buFontTx/>
              <a:buChar char="-"/>
            </a:pPr>
            <a:r>
              <a:rPr lang="nl-NL" sz="1400" dirty="0">
                <a:latin typeface="Arial" panose="020B0604020202020204" pitchFamily="34" charset="0"/>
                <a:cs typeface="Arial" panose="020B0604020202020204" pitchFamily="34" charset="0"/>
              </a:rPr>
              <a:t>De juiste volgorde van elementen (zoals functies, operatoren, haakjes, enz.),</a:t>
            </a:r>
          </a:p>
          <a:p>
            <a:pPr>
              <a:buFontTx/>
              <a:buChar char="-"/>
            </a:pPr>
            <a:r>
              <a:rPr lang="nl-NL" sz="1400" dirty="0">
                <a:latin typeface="Arial" panose="020B0604020202020204" pitchFamily="34" charset="0"/>
                <a:cs typeface="Arial" panose="020B0604020202020204" pitchFamily="34" charset="0"/>
              </a:rPr>
              <a:t>Correct gebruik van leestekens (punt, komma, aanhalingstekens),</a:t>
            </a:r>
          </a:p>
          <a:p>
            <a:pPr>
              <a:buFontTx/>
              <a:buChar char="-"/>
            </a:pPr>
            <a:r>
              <a:rPr lang="nl-NL" sz="1400" dirty="0">
                <a:latin typeface="Arial" panose="020B0604020202020204" pitchFamily="34" charset="0"/>
                <a:cs typeface="Arial" panose="020B0604020202020204" pitchFamily="34" charset="0"/>
              </a:rPr>
              <a:t>Herkenbare functies en eigenschappen voor de engine,</a:t>
            </a:r>
          </a:p>
          <a:p>
            <a:pPr>
              <a:buFontTx/>
              <a:buChar char="-"/>
            </a:pPr>
            <a:r>
              <a:rPr lang="nl-NL" sz="1400" dirty="0">
                <a:latin typeface="Arial" panose="020B0604020202020204" pitchFamily="34" charset="0"/>
                <a:cs typeface="Arial" panose="020B0604020202020204" pitchFamily="34" charset="0"/>
              </a:rPr>
              <a:t>Gebruik van strings, getallen en logica op de juiste manier.</a:t>
            </a:r>
          </a:p>
          <a:p>
            <a:pPr marL="0" indent="0">
              <a:buNone/>
            </a:pPr>
            <a:endParaRPr lang="nl-NL" sz="15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050" name="Afbeelding 1">
            <a:extLst>
              <a:ext uri="{FF2B5EF4-FFF2-40B4-BE49-F238E27FC236}">
                <a16:creationId xmlns:a16="http://schemas.microsoft.com/office/drawing/2014/main" id="{E2E5C82A-33DE-2736-B050-1ACFB0CC526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74259" y="6209009"/>
            <a:ext cx="1828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673718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4A115CF-2BD4-E551-3F77-54AB2EBA65E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4070E47-A614-D2E7-F0D6-4ACDE0D102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50343"/>
            <a:ext cx="10515600" cy="1325563"/>
          </a:xfrm>
        </p:spPr>
        <p:txBody>
          <a:bodyPr>
            <a:normAutofit/>
          </a:bodyPr>
          <a:lstStyle/>
          <a:p>
            <a:r>
              <a:rPr lang="nl-NL" sz="2000" b="1" dirty="0">
                <a:latin typeface="Arial" panose="020B0604020202020204" pitchFamily="34" charset="0"/>
                <a:cs typeface="Arial" panose="020B0604020202020204" pitchFamily="34" charset="0"/>
              </a:rPr>
              <a:t>Syntax voorbeelden.</a:t>
            </a:r>
            <a:endParaRPr lang="nl-NL" sz="2000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CB8D14A8-7F81-B529-E950-26BCC99E0F0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319401"/>
            <a:ext cx="5181600" cy="4351338"/>
          </a:xfrm>
          <a:noFill/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nl-NL" sz="1800" dirty="0">
                <a:latin typeface="Arial" panose="020B0604020202020204" pitchFamily="34" charset="0"/>
                <a:cs typeface="Arial" panose="020B0604020202020204" pitchFamily="34" charset="0"/>
              </a:rPr>
              <a:t>General </a:t>
            </a:r>
            <a:r>
              <a:rPr lang="nl-NL" sz="1800" dirty="0" err="1">
                <a:latin typeface="Arial" panose="020B0604020202020204" pitchFamily="34" charset="0"/>
                <a:cs typeface="Arial" panose="020B0604020202020204" pitchFamily="34" charset="0"/>
              </a:rPr>
              <a:t>Symbols</a:t>
            </a:r>
            <a:r>
              <a:rPr lang="nl-NL" sz="1800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nl-NL" sz="1800" dirty="0" err="1">
                <a:latin typeface="Arial" panose="020B0604020202020204" pitchFamily="34" charset="0"/>
                <a:cs typeface="Arial" panose="020B0604020202020204" pitchFamily="34" charset="0"/>
              </a:rPr>
              <a:t>Arithmetic</a:t>
            </a:r>
            <a:r>
              <a:rPr lang="nl-NL" sz="18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0" indent="0">
              <a:buNone/>
            </a:pPr>
            <a:r>
              <a:rPr lang="nl-NL" sz="1800" dirty="0">
                <a:latin typeface="Arial" panose="020B0604020202020204" pitchFamily="34" charset="0"/>
                <a:cs typeface="Arial" panose="020B0604020202020204" pitchFamily="34" charset="0"/>
              </a:rPr>
              <a:t>String </a:t>
            </a:r>
            <a:r>
              <a:rPr lang="nl-NL" sz="1800" dirty="0" err="1">
                <a:latin typeface="Arial" panose="020B0604020202020204" pitchFamily="34" charset="0"/>
                <a:cs typeface="Arial" panose="020B0604020202020204" pitchFamily="34" charset="0"/>
              </a:rPr>
              <a:t>Concatenation</a:t>
            </a:r>
            <a:endParaRPr lang="nl-NL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nl-NL" sz="1800" dirty="0" err="1">
                <a:latin typeface="Arial" panose="020B0604020202020204" pitchFamily="34" charset="0"/>
                <a:cs typeface="Arial" panose="020B0604020202020204" pitchFamily="34" charset="0"/>
              </a:rPr>
              <a:t>IIf</a:t>
            </a:r>
            <a:r>
              <a:rPr lang="nl-NL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nl-NL" sz="1800" dirty="0" err="1">
                <a:latin typeface="Arial" panose="020B0604020202020204" pitchFamily="34" charset="0"/>
                <a:cs typeface="Arial" panose="020B0604020202020204" pitchFamily="34" charset="0"/>
              </a:rPr>
              <a:t>Symbols</a:t>
            </a:r>
            <a:r>
              <a:rPr lang="nl-NL" sz="1800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nl-NL" sz="1800" dirty="0" err="1">
                <a:latin typeface="Arial" panose="020B0604020202020204" pitchFamily="34" charset="0"/>
                <a:cs typeface="Arial" panose="020B0604020202020204" pitchFamily="34" charset="0"/>
              </a:rPr>
              <a:t>Condition</a:t>
            </a:r>
            <a:r>
              <a:rPr lang="nl-NL" sz="18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0" indent="0">
              <a:buNone/>
            </a:pPr>
            <a:r>
              <a:rPr lang="nl-NL" sz="1800" dirty="0" err="1">
                <a:latin typeface="Arial" panose="020B0604020202020204" pitchFamily="34" charset="0"/>
                <a:cs typeface="Arial" panose="020B0604020202020204" pitchFamily="34" charset="0"/>
              </a:rPr>
              <a:t>IIf</a:t>
            </a:r>
            <a:r>
              <a:rPr lang="nl-NL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nl-NL" sz="1800" dirty="0" err="1">
                <a:latin typeface="Arial" panose="020B0604020202020204" pitchFamily="34" charset="0"/>
                <a:cs typeface="Arial" panose="020B0604020202020204" pitchFamily="34" charset="0"/>
              </a:rPr>
              <a:t>Smbol</a:t>
            </a:r>
            <a:r>
              <a:rPr lang="nl-NL" sz="1800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nl-NL" sz="1800" dirty="0" err="1">
                <a:latin typeface="Arial" panose="020B0604020202020204" pitchFamily="34" charset="0"/>
                <a:cs typeface="Arial" panose="020B0604020202020204" pitchFamily="34" charset="0"/>
              </a:rPr>
              <a:t>Comparison</a:t>
            </a:r>
            <a:r>
              <a:rPr lang="nl-NL" sz="18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0" indent="0">
              <a:buNone/>
            </a:pPr>
            <a:r>
              <a:rPr lang="nl-NL" sz="1800" dirty="0">
                <a:latin typeface="Arial" panose="020B0604020202020204" pitchFamily="34" charset="0"/>
                <a:cs typeface="Arial" panose="020B0604020202020204" pitchFamily="34" charset="0"/>
              </a:rPr>
              <a:t>System Math</a:t>
            </a:r>
          </a:p>
          <a:p>
            <a:pPr marL="0" indent="0">
              <a:buNone/>
            </a:pPr>
            <a:r>
              <a:rPr lang="nl-NL" sz="1800" dirty="0">
                <a:latin typeface="Arial" panose="020B0604020202020204" pitchFamily="34" charset="0"/>
                <a:cs typeface="Arial" panose="020B0604020202020204" pitchFamily="34" charset="0"/>
              </a:rPr>
              <a:t>System </a:t>
            </a:r>
            <a:r>
              <a:rPr lang="nl-NL" sz="1800" dirty="0" err="1">
                <a:latin typeface="Arial" panose="020B0604020202020204" pitchFamily="34" charset="0"/>
                <a:cs typeface="Arial" panose="020B0604020202020204" pitchFamily="34" charset="0"/>
              </a:rPr>
              <a:t>Path</a:t>
            </a:r>
            <a:endParaRPr lang="nl-NL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nl-NL" sz="1800" dirty="0">
                <a:latin typeface="Arial" panose="020B0604020202020204" pitchFamily="34" charset="0"/>
                <a:cs typeface="Arial" panose="020B0604020202020204" pitchFamily="34" charset="0"/>
              </a:rPr>
              <a:t>System String</a:t>
            </a:r>
          </a:p>
          <a:p>
            <a:pPr marL="0" indent="0">
              <a:buNone/>
            </a:pPr>
            <a:r>
              <a:rPr lang="nl-NL" sz="1800" dirty="0">
                <a:latin typeface="Arial" panose="020B0604020202020204" pitchFamily="34" charset="0"/>
                <a:cs typeface="Arial" panose="020B0604020202020204" pitchFamily="34" charset="0"/>
              </a:rPr>
              <a:t>Element </a:t>
            </a:r>
            <a:r>
              <a:rPr lang="nl-NL" sz="1800" dirty="0" err="1">
                <a:latin typeface="Arial" panose="020B0604020202020204" pitchFamily="34" charset="0"/>
                <a:cs typeface="Arial" panose="020B0604020202020204" pitchFamily="34" charset="0"/>
              </a:rPr>
              <a:t>Properties</a:t>
            </a:r>
            <a:endParaRPr lang="nl-NL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nl-NL" sz="1800" dirty="0">
                <a:latin typeface="Arial" panose="020B0604020202020204" pitchFamily="34" charset="0"/>
                <a:cs typeface="Arial" panose="020B0604020202020204" pitchFamily="34" charset="0"/>
              </a:rPr>
              <a:t>Model </a:t>
            </a:r>
            <a:r>
              <a:rPr lang="nl-NL" sz="1800" dirty="0" err="1">
                <a:latin typeface="Arial" panose="020B0604020202020204" pitchFamily="34" charset="0"/>
                <a:cs typeface="Arial" panose="020B0604020202020204" pitchFamily="34" charset="0"/>
              </a:rPr>
              <a:t>Properties</a:t>
            </a:r>
            <a:endParaRPr lang="nl-NL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nl-NL" sz="1800" dirty="0">
                <a:latin typeface="Arial" panose="020B0604020202020204" pitchFamily="34" charset="0"/>
                <a:cs typeface="Arial" panose="020B0604020202020204" pitchFamily="34" charset="0"/>
              </a:rPr>
              <a:t>File </a:t>
            </a:r>
            <a:r>
              <a:rPr lang="nl-NL" sz="1800" dirty="0" err="1">
                <a:latin typeface="Arial" panose="020B0604020202020204" pitchFamily="34" charset="0"/>
                <a:cs typeface="Arial" panose="020B0604020202020204" pitchFamily="34" charset="0"/>
              </a:rPr>
              <a:t>Properties</a:t>
            </a:r>
            <a:endParaRPr lang="nl-NL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nl-NL" sz="1800" dirty="0" err="1">
                <a:latin typeface="Arial" panose="020B0604020202020204" pitchFamily="34" charset="0"/>
                <a:cs typeface="Arial" panose="020B0604020202020204" pitchFamily="34" charset="0"/>
              </a:rPr>
              <a:t>GetItemSameLibrary</a:t>
            </a:r>
            <a:r>
              <a:rPr lang="nl-NL" sz="1800" dirty="0">
                <a:latin typeface="Arial" panose="020B0604020202020204" pitchFamily="34" charset="0"/>
                <a:cs typeface="Arial" panose="020B0604020202020204" pitchFamily="34" charset="0"/>
              </a:rPr>
              <a:t>()</a:t>
            </a:r>
          </a:p>
          <a:p>
            <a:pPr marL="0" indent="0">
              <a:buNone/>
            </a:pPr>
            <a:r>
              <a:rPr lang="nl-NL" sz="1800" dirty="0" err="1">
                <a:latin typeface="Arial" panose="020B0604020202020204" pitchFamily="34" charset="0"/>
                <a:cs typeface="Arial" panose="020B0604020202020204" pitchFamily="34" charset="0"/>
              </a:rPr>
              <a:t>GetItemDifferentLibrary</a:t>
            </a:r>
            <a:r>
              <a:rPr lang="nl-NL" sz="1800" dirty="0">
                <a:latin typeface="Arial" panose="020B0604020202020204" pitchFamily="34" charset="0"/>
                <a:cs typeface="Arial" panose="020B0604020202020204" pitchFamily="34" charset="0"/>
              </a:rPr>
              <a:t>()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A16ACD31-1D1B-CA0B-D948-F7D4DC63A61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2319401"/>
            <a:ext cx="5181600" cy="4351338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nl-NL" sz="2000" dirty="0" err="1">
                <a:latin typeface="Arial" panose="020B0604020202020204" pitchFamily="34" charset="0"/>
                <a:cs typeface="Arial" panose="020B0604020202020204" pitchFamily="34" charset="0"/>
              </a:rPr>
              <a:t>GetItemExtrinsicSchema</a:t>
            </a:r>
            <a:endParaRPr lang="nl-NL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nl-NL" sz="2000" dirty="0" err="1">
                <a:latin typeface="Arial" panose="020B0604020202020204" pitchFamily="34" charset="0"/>
                <a:cs typeface="Arial" panose="020B0604020202020204" pitchFamily="34" charset="0"/>
              </a:rPr>
              <a:t>GetItemRelatedExtrinsicSchema</a:t>
            </a:r>
            <a:endParaRPr lang="nl-NL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nl-NL" sz="2000" dirty="0">
                <a:latin typeface="Arial" panose="020B0604020202020204" pitchFamily="34" charset="0"/>
                <a:cs typeface="Arial" panose="020B0604020202020204" pitchFamily="34" charset="0"/>
              </a:rPr>
              <a:t>MSTN </a:t>
            </a:r>
            <a:r>
              <a:rPr lang="nl-NL" sz="2000" dirty="0" err="1">
                <a:latin typeface="Arial" panose="020B0604020202020204" pitchFamily="34" charset="0"/>
                <a:cs typeface="Arial" panose="020B0604020202020204" pitchFamily="34" charset="0"/>
              </a:rPr>
              <a:t>variable</a:t>
            </a:r>
            <a:endParaRPr lang="nl-NL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nl-NL" sz="2000" dirty="0">
                <a:latin typeface="Arial" panose="020B0604020202020204" pitchFamily="34" charset="0"/>
                <a:cs typeface="Arial" panose="020B0604020202020204" pitchFamily="34" charset="0"/>
              </a:rPr>
              <a:t>Design File </a:t>
            </a:r>
            <a:r>
              <a:rPr lang="nl-NL" sz="2000" dirty="0" err="1">
                <a:latin typeface="Arial" panose="020B0604020202020204" pitchFamily="34" charset="0"/>
                <a:cs typeface="Arial" panose="020B0604020202020204" pitchFamily="34" charset="0"/>
              </a:rPr>
              <a:t>Settings</a:t>
            </a:r>
            <a:endParaRPr lang="nl-NL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nl-NL" sz="2000" dirty="0">
                <a:latin typeface="Arial" panose="020B0604020202020204" pitchFamily="34" charset="0"/>
                <a:cs typeface="Arial" panose="020B0604020202020204" pitchFamily="34" charset="0"/>
              </a:rPr>
              <a:t>Active File</a:t>
            </a:r>
          </a:p>
          <a:p>
            <a:pPr marL="0" indent="0">
              <a:buNone/>
            </a:pPr>
            <a:r>
              <a:rPr lang="nl-NL" sz="2000" dirty="0" err="1">
                <a:latin typeface="Arial" panose="020B0604020202020204" pitchFamily="34" charset="0"/>
                <a:cs typeface="Arial" panose="020B0604020202020204" pitchFamily="34" charset="0"/>
              </a:rPr>
              <a:t>Session</a:t>
            </a:r>
            <a:endParaRPr lang="nl-NL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nl-NL" sz="2000" dirty="0" err="1">
                <a:latin typeface="Arial" panose="020B0604020202020204" pitchFamily="34" charset="0"/>
                <a:cs typeface="Arial" panose="020B0604020202020204" pitchFamily="34" charset="0"/>
              </a:rPr>
              <a:t>WorkSet</a:t>
            </a:r>
            <a:endParaRPr lang="nl-NL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nl-NL" sz="2000" dirty="0" err="1">
                <a:latin typeface="Arial" panose="020B0604020202020204" pitchFamily="34" charset="0"/>
                <a:cs typeface="Arial" panose="020B0604020202020204" pitchFamily="34" charset="0"/>
              </a:rPr>
              <a:t>System.Date</a:t>
            </a:r>
            <a:r>
              <a:rPr lang="nl-NL" sz="2000" dirty="0">
                <a:latin typeface="Arial" panose="020B0604020202020204" pitchFamily="34" charset="0"/>
                <a:cs typeface="Arial" panose="020B0604020202020204" pitchFamily="34" charset="0"/>
              </a:rPr>
              <a:t> Time (</a:t>
            </a:r>
            <a:r>
              <a:rPr lang="nl-NL" sz="2000" dirty="0" err="1">
                <a:latin typeface="Arial" panose="020B0604020202020204" pitchFamily="34" charset="0"/>
                <a:cs typeface="Arial" panose="020B0604020202020204" pitchFamily="34" charset="0"/>
              </a:rPr>
              <a:t>for</a:t>
            </a:r>
            <a:r>
              <a:rPr lang="nl-NL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nl-NL" sz="2000" dirty="0" err="1">
                <a:latin typeface="Arial" panose="020B0604020202020204" pitchFamily="34" charset="0"/>
                <a:cs typeface="Arial" panose="020B0604020202020204" pitchFamily="34" charset="0"/>
              </a:rPr>
              <a:t>this</a:t>
            </a:r>
            <a:r>
              <a:rPr lang="nl-NL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nl-NL" sz="2000" dirty="0" err="1">
                <a:latin typeface="Arial" panose="020B0604020202020204" pitchFamily="34" charset="0"/>
                <a:cs typeface="Arial" panose="020B0604020202020204" pitchFamily="34" charset="0"/>
              </a:rPr>
              <a:t>you</a:t>
            </a:r>
            <a:r>
              <a:rPr lang="nl-NL" sz="2000" dirty="0">
                <a:latin typeface="Arial" panose="020B0604020202020204" pitchFamily="34" charset="0"/>
                <a:cs typeface="Arial" panose="020B0604020202020204" pitchFamily="34" charset="0"/>
              </a:rPr>
              <a:t> have </a:t>
            </a:r>
            <a:r>
              <a:rPr lang="nl-NL" sz="2000" dirty="0" err="1"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lang="nl-NL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nl-NL" sz="2000" dirty="0" err="1">
                <a:latin typeface="Arial" panose="020B0604020202020204" pitchFamily="34" charset="0"/>
                <a:cs typeface="Arial" panose="020B0604020202020204" pitchFamily="34" charset="0"/>
              </a:rPr>
              <a:t>create</a:t>
            </a:r>
            <a:r>
              <a:rPr lang="nl-NL" sz="2000" dirty="0">
                <a:latin typeface="Arial" panose="020B0604020202020204" pitchFamily="34" charset="0"/>
                <a:cs typeface="Arial" panose="020B0604020202020204" pitchFamily="34" charset="0"/>
              </a:rPr>
              <a:t> Date1 </a:t>
            </a:r>
            <a:r>
              <a:rPr lang="nl-NL" sz="2000" dirty="0" err="1"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lang="nl-NL" sz="2000" dirty="0">
                <a:latin typeface="Arial" panose="020B0604020202020204" pitchFamily="34" charset="0"/>
                <a:cs typeface="Arial" panose="020B0604020202020204" pitchFamily="34" charset="0"/>
              </a:rPr>
              <a:t> Date2 </a:t>
            </a:r>
            <a:r>
              <a:rPr lang="nl-NL" sz="2000" dirty="0" err="1">
                <a:latin typeface="Arial" panose="020B0604020202020204" pitchFamily="34" charset="0"/>
                <a:cs typeface="Arial" panose="020B0604020202020204" pitchFamily="34" charset="0"/>
              </a:rPr>
              <a:t>properties</a:t>
            </a:r>
            <a:r>
              <a:rPr lang="nl-NL" sz="2000" dirty="0"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nl-NL" sz="2000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nl-NL" sz="2000" dirty="0">
                <a:latin typeface="Arial" panose="020B0604020202020204" pitchFamily="34" charset="0"/>
                <a:cs typeface="Arial" panose="020B0604020202020204" pitchFamily="34" charset="0"/>
              </a:rPr>
              <a:t> Item Type)</a:t>
            </a:r>
          </a:p>
          <a:p>
            <a:pPr marL="0" indent="0">
              <a:buNone/>
            </a:pPr>
            <a:r>
              <a:rPr lang="nl-NL" sz="2000" dirty="0" err="1">
                <a:latin typeface="Arial" panose="020B0604020202020204" pitchFamily="34" charset="0"/>
                <a:cs typeface="Arial" panose="020B0604020202020204" pitchFamily="34" charset="0"/>
              </a:rPr>
              <a:t>System.Environment</a:t>
            </a:r>
            <a:endParaRPr lang="nl-NL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nl-NL" sz="2000" dirty="0">
                <a:latin typeface="Arial" panose="020B0604020202020204" pitchFamily="34" charset="0"/>
                <a:cs typeface="Arial" panose="020B0604020202020204" pitchFamily="34" charset="0"/>
              </a:rPr>
              <a:t>Active Lock</a:t>
            </a:r>
          </a:p>
          <a:p>
            <a:pPr marL="0" indent="0">
              <a:buNone/>
            </a:pPr>
            <a:r>
              <a:rPr lang="nl-NL" sz="2000" dirty="0">
                <a:latin typeface="Arial" panose="020B0604020202020204" pitchFamily="34" charset="0"/>
                <a:cs typeface="Arial" panose="020B0604020202020204" pitchFamily="34" charset="0"/>
              </a:rPr>
              <a:t>Active View</a:t>
            </a:r>
          </a:p>
          <a:p>
            <a:pPr marL="0" indent="0">
              <a:buNone/>
            </a:pPr>
            <a:r>
              <a:rPr lang="nl-NL" sz="2000" dirty="0">
                <a:latin typeface="Arial" panose="020B0604020202020204" pitchFamily="34" charset="0"/>
                <a:cs typeface="Arial" panose="020B0604020202020204" pitchFamily="34" charset="0"/>
              </a:rPr>
              <a:t>Active Model</a:t>
            </a:r>
          </a:p>
          <a:p>
            <a:pPr marL="0" indent="0">
              <a:buNone/>
            </a:pPr>
            <a:endParaRPr lang="nl-NL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Expression Types and Syntax Examples</a:t>
            </a:r>
            <a:endParaRPr lang="nl-NL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nl-NL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nl-NL" dirty="0"/>
          </a:p>
        </p:txBody>
      </p:sp>
      <p:pic>
        <p:nvPicPr>
          <p:cNvPr id="2050" name="Afbeelding 1">
            <a:extLst>
              <a:ext uri="{FF2B5EF4-FFF2-40B4-BE49-F238E27FC236}">
                <a16:creationId xmlns:a16="http://schemas.microsoft.com/office/drawing/2014/main" id="{A60B2F32-D750-F04A-596F-6F00893760F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74259" y="6209009"/>
            <a:ext cx="1828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11059745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th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the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th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e huisstijl Summerschool 2017.potx [Alleen-lezen]" id="{9D31DF45-03B0-42FA-B771-3452E64C405D}" vid="{EED407BE-578F-4A4B-BAC8-AA9F8A3BF4E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Presentatie huisstijl Summerschool 2018</Template>
  <TotalTime>274</TotalTime>
  <Words>1123</Words>
  <Application>Microsoft Office PowerPoint</Application>
  <PresentationFormat>Breedbeeld</PresentationFormat>
  <Paragraphs>201</Paragraphs>
  <Slides>14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14</vt:i4>
      </vt:variant>
    </vt:vector>
  </HeadingPairs>
  <TitlesOfParts>
    <vt:vector size="19" baseType="lpstr">
      <vt:lpstr>Arial</vt:lpstr>
      <vt:lpstr>Arial Black</vt:lpstr>
      <vt:lpstr>Calibri</vt:lpstr>
      <vt:lpstr>Calibri Light</vt:lpstr>
      <vt:lpstr>Kantoorthema</vt:lpstr>
      <vt:lpstr>Expressions  binnen Property Definitions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Syntax voorbeelden.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Company>kentet Unattendeds © 2016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Mattijs Bekkers</dc:creator>
  <cp:lastModifiedBy>Bart de Clercq</cp:lastModifiedBy>
  <cp:revision>10</cp:revision>
  <dcterms:created xsi:type="dcterms:W3CDTF">2018-10-20T05:06:10Z</dcterms:created>
  <dcterms:modified xsi:type="dcterms:W3CDTF">2025-06-16T07:39:02Z</dcterms:modified>
</cp:coreProperties>
</file>