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6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10557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4509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325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95259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26873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56847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3114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5274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66566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3119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71716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04ACEF-3E76-49A4-AC18-DFE6F516D658}" type="datetimeFigureOut">
              <a:rPr lang="nl-NL" smtClean="0"/>
              <a:t>06-06-2025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46D6A-C2BE-4067-8FC4-637A1A5C9B5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42695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09800" y="1450731"/>
            <a:ext cx="7772400" cy="1250340"/>
          </a:xfrm>
          <a:noFill/>
        </p:spPr>
        <p:txBody>
          <a:bodyPr>
            <a:normAutofit/>
          </a:bodyPr>
          <a:lstStyle/>
          <a:p>
            <a:r>
              <a:rPr lang="nl-NL" sz="3600" dirty="0">
                <a:latin typeface="Arial Black" panose="020B0A04020102020204" pitchFamily="34" charset="0"/>
              </a:rPr>
              <a:t>Workshop </a:t>
            </a:r>
            <a:r>
              <a:rPr lang="nl-NL" sz="3600" dirty="0" err="1">
                <a:latin typeface="Arial Black" panose="020B0A04020102020204" pitchFamily="34" charset="0"/>
              </a:rPr>
              <a:t>seed</a:t>
            </a:r>
            <a:r>
              <a:rPr lang="nl-NL" sz="3600" dirty="0">
                <a:latin typeface="Arial Black" panose="020B0A04020102020204" pitchFamily="34" charset="0"/>
              </a:rPr>
              <a:t>-files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667000" y="2933822"/>
            <a:ext cx="6858000" cy="1655762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nl-NL" dirty="0">
                <a:latin typeface="Arial Black" panose="020B0A04020102020204" pitchFamily="34" charset="0"/>
              </a:rPr>
              <a:t>Wat kunnen we instellen in een </a:t>
            </a:r>
            <a:r>
              <a:rPr lang="nl-NL" dirty="0" err="1">
                <a:latin typeface="Arial Black" panose="020B0A04020102020204" pitchFamily="34" charset="0"/>
              </a:rPr>
              <a:t>seed</a:t>
            </a:r>
            <a:r>
              <a:rPr lang="nl-NL" dirty="0">
                <a:latin typeface="Arial Black" panose="020B0A04020102020204" pitchFamily="34" charset="0"/>
              </a:rPr>
              <a:t>-files?</a:t>
            </a:r>
          </a:p>
          <a:p>
            <a:endParaRPr lang="nl-NL" dirty="0">
              <a:latin typeface="Arial Black" panose="020B0A04020102020204" pitchFamily="34" charset="0"/>
            </a:endParaRPr>
          </a:p>
          <a:p>
            <a:endParaRPr lang="nl-NL" dirty="0">
              <a:latin typeface="Arial Black" panose="020B0A04020102020204" pitchFamily="34" charset="0"/>
            </a:endParaRPr>
          </a:p>
          <a:p>
            <a:r>
              <a:rPr lang="nl-NL" dirty="0">
                <a:latin typeface="Arial Black" panose="020B0A04020102020204" pitchFamily="34" charset="0"/>
              </a:rPr>
              <a:t>Marck Niehof</a:t>
            </a:r>
          </a:p>
          <a:p>
            <a:r>
              <a:rPr lang="nl-NL" dirty="0">
                <a:latin typeface="Arial Black" panose="020B0A04020102020204" pitchFamily="34" charset="0"/>
              </a:rPr>
              <a:t>The People Group</a:t>
            </a:r>
          </a:p>
        </p:txBody>
      </p:sp>
    </p:spTree>
    <p:extLst>
      <p:ext uri="{BB962C8B-B14F-4D97-AF65-F5344CB8AC3E}">
        <p14:creationId xmlns:p14="http://schemas.microsoft.com/office/powerpoint/2010/main" val="2677105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1459" y="1565030"/>
            <a:ext cx="2949178" cy="1432198"/>
          </a:xfrm>
          <a:noFill/>
        </p:spPr>
        <p:txBody>
          <a:bodyPr>
            <a:normAutofit/>
          </a:bodyPr>
          <a:lstStyle/>
          <a:p>
            <a:r>
              <a:rPr lang="nl-NL" sz="2400" dirty="0">
                <a:latin typeface="Arial Black" panose="020B0A04020102020204" pitchFamily="34" charset="0"/>
              </a:rPr>
              <a:t>Soorten </a:t>
            </a:r>
            <a:r>
              <a:rPr lang="nl-NL" sz="2400" dirty="0" err="1">
                <a:latin typeface="Arial Black" panose="020B0A04020102020204" pitchFamily="34" charset="0"/>
              </a:rPr>
              <a:t>seed</a:t>
            </a:r>
            <a:r>
              <a:rPr lang="nl-NL" sz="2400" dirty="0">
                <a:latin typeface="Arial Black" panose="020B0A04020102020204" pitchFamily="34" charset="0"/>
              </a:rPr>
              <a:t>-files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411391" y="1565030"/>
            <a:ext cx="4629150" cy="5011616"/>
          </a:xfrm>
          <a:noFill/>
        </p:spPr>
        <p:txBody>
          <a:bodyPr>
            <a:normAutofit/>
          </a:bodyPr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seed2d.dgn (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metrisch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Stelsel</a:t>
            </a: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seed3d.dgn (metrisch stelsel)</a:t>
            </a:r>
          </a:p>
          <a:p>
            <a:pPr indent="0">
              <a:buNone/>
            </a:pP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</a:t>
            </a:r>
            <a:r>
              <a:rPr lang="nl-NL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AutoCAD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Wordt gebruikt voor de conversie van DGN naar DWG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seed.dwg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l-NL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transeed.dgn</a:t>
            </a:r>
            <a:endParaRPr lang="nl-NL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IFC. Voor bouw- en constructie-industrie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nl-NL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ifcseed.dgn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(IFC is een bestandstype dat bedoeld is om gegevens uit de bouw- en constructie-industrie te beschrijven.)</a:t>
            </a:r>
          </a:p>
          <a:p>
            <a:endParaRPr lang="nl-NL" sz="2400" dirty="0">
              <a:latin typeface="Arial Black" panose="020B0A04020102020204" pitchFamily="34" charset="0"/>
            </a:endParaRP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2151459" y="3165230"/>
            <a:ext cx="2949178" cy="3411416"/>
          </a:xfrm>
          <a:noFill/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files met </a:t>
            </a:r>
            <a:r>
              <a:rPr lang="nl-NL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engels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nl-NL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maatvoerings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stelsel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2D Imperial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Design.dgn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2D Imperial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Drawing.dgn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2D Imperial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Sheet.dgn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/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====================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Imperial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Design.dgn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/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nl-NL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</a:t>
            </a:r>
            <a:r>
              <a:rPr lang="nl-NL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files met metrisch stelsel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2D Metric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Design.dgn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2D Metric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Drawing.dgn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2D Metric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Sheet.dgn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914400"/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====================</a:t>
            </a:r>
            <a:endParaRPr lang="nl-NL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3D Metric </a:t>
            </a:r>
            <a:r>
              <a:rPr lang="en-US" sz="11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Design.dgn</a:t>
            </a:r>
            <a:endParaRPr lang="nl-NL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9798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2152650" y="1402619"/>
            <a:ext cx="7886700" cy="1325563"/>
          </a:xfrm>
          <a:noFill/>
        </p:spPr>
        <p:txBody>
          <a:bodyPr>
            <a:normAutofit/>
          </a:bodyPr>
          <a:lstStyle/>
          <a:p>
            <a:r>
              <a:rPr lang="nl-NL" sz="2800" dirty="0">
                <a:latin typeface="Arial Black" panose="020B0A04020102020204" pitchFamily="34" charset="0"/>
              </a:rPr>
              <a:t>Methoden om </a:t>
            </a:r>
            <a:r>
              <a:rPr lang="nl-NL" sz="2800" dirty="0" err="1">
                <a:latin typeface="Arial Black" panose="020B0A04020102020204" pitchFamily="34" charset="0"/>
              </a:rPr>
              <a:t>seed</a:t>
            </a:r>
            <a:r>
              <a:rPr lang="nl-NL" sz="2800" dirty="0">
                <a:latin typeface="Arial Black" panose="020B0A04020102020204" pitchFamily="34" charset="0"/>
              </a:rPr>
              <a:t>-files te maken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152650" y="3068576"/>
            <a:ext cx="7886700" cy="3565648"/>
          </a:xfrm>
          <a:noFill/>
        </p:spPr>
        <p:txBody>
          <a:bodyPr>
            <a:normAutofit/>
          </a:bodyPr>
          <a:lstStyle/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Methode I Door het bestaande </a:t>
            </a:r>
            <a:r>
              <a:rPr lang="nl-N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</a:t>
            </a:r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-file aan te passen</a:t>
            </a:r>
          </a:p>
          <a:p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Methode II: Door een bestaande of nieuwe DGN-bestand aan te passen</a:t>
            </a:r>
          </a:p>
          <a:p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Apart: DGN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-files met DWG-standaarden gebruiken</a:t>
            </a:r>
          </a:p>
          <a:p>
            <a:endParaRPr lang="nl-NL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590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26095C-0E05-74BA-57D3-D1C34985E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nl-NL" dirty="0"/>
              <a:t>Configuratie instellingen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7C787008-5956-4474-0BF5-232D5378E5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Hoe stel ik de standaard </a:t>
            </a:r>
            <a:r>
              <a:rPr lang="nl-NL" sz="18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</a:t>
            </a: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-file in?</a:t>
            </a:r>
          </a:p>
          <a:p>
            <a:pPr marL="685800" lvl="2">
              <a:tabLst>
                <a:tab pos="269875" algn="l"/>
              </a:tabLst>
            </a:pP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MS_DESIGNSEED =</a:t>
            </a:r>
          </a:p>
          <a:p>
            <a:pPr marL="685800" lvl="2">
              <a:tabLst>
                <a:tab pos="269875" algn="l"/>
              </a:tabLst>
            </a:pP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%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lock</a:t>
            </a: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MS_DESIGNSEED</a:t>
            </a:r>
          </a:p>
          <a:p>
            <a:pPr marL="228600" lvl="1">
              <a:tabLst>
                <a:tab pos="269875" algn="l"/>
              </a:tabLst>
            </a:pPr>
            <a:r>
              <a:rPr lang="nl-N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Waar stel ik het in?</a:t>
            </a:r>
          </a:p>
          <a:p>
            <a:pPr marL="447675" indent="0">
              <a:buNone/>
            </a:pP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de Organisatie</a:t>
            </a:r>
          </a:p>
          <a:p>
            <a:pPr marL="447675" indent="449263"/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..\..\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Configuration</a:t>
            </a: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\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Organization</a:t>
            </a: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\&lt;eigen&gt;.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cfg</a:t>
            </a: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standards.cfg</a:t>
            </a:r>
            <a:endParaRPr lang="nl-N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indent="0">
              <a:buNone/>
            </a:pP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 de afdeling</a:t>
            </a:r>
          </a:p>
          <a:p>
            <a:pPr marL="447675" indent="449263"/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..\..\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Configuration</a:t>
            </a: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\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WorkSpaces</a:t>
            </a: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\&lt;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Workspace</a:t>
            </a: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&gt;.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cfg</a:t>
            </a:r>
            <a:endParaRPr lang="nl-N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indent="0">
              <a:buNone/>
            </a:pP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Alleen is de </a:t>
            </a:r>
            <a:r>
              <a:rPr lang="nl-NL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Seed</a:t>
            </a:r>
            <a:r>
              <a:rPr lang="nl-NL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directory standaard niet aanwezig. Dus wordt dit niet aangestuurd</a:t>
            </a:r>
          </a:p>
          <a:p>
            <a:pPr marL="447675" indent="0">
              <a:buNone/>
            </a:pP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Voor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een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project</a:t>
            </a:r>
            <a:endParaRPr lang="nl-N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47675" indent="449263"/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..\..\Configuration\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WorkSpaces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\&lt;Workspace&gt;\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WorkSets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\&lt;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WorkSet</a:t>
            </a:r>
            <a:r>
              <a:rPr lang="en-US" sz="1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&gt;.</a:t>
            </a:r>
            <a:r>
              <a:rPr lang="en-US" sz="1400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cfg</a:t>
            </a:r>
            <a:endParaRPr lang="nl-NL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lvl="1">
              <a:tabLst>
                <a:tab pos="269875" algn="l"/>
              </a:tabLst>
            </a:pPr>
            <a:endParaRPr lang="nl-N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2807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4369833-FCA7-9812-F526-4F59E0F42C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1037"/>
            <a:ext cx="10515600" cy="1325563"/>
          </a:xfrm>
        </p:spPr>
        <p:txBody>
          <a:bodyPr/>
          <a:lstStyle/>
          <a:p>
            <a:r>
              <a:rPr lang="nl-NL" dirty="0"/>
              <a:t>Wat kunnen we in een </a:t>
            </a:r>
            <a:r>
              <a:rPr lang="nl-NL" dirty="0" err="1"/>
              <a:t>seed</a:t>
            </a:r>
            <a:r>
              <a:rPr lang="nl-NL" dirty="0"/>
              <a:t>-file instellen?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C59A64E-0462-C55F-9CE3-686C8157AB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/>
              <a:t>Design file </a:t>
            </a:r>
            <a:r>
              <a:rPr lang="nl-NL" dirty="0" err="1"/>
              <a:t>settings</a:t>
            </a:r>
            <a:endParaRPr lang="nl-NL" dirty="0"/>
          </a:p>
          <a:p>
            <a:pPr lvl="1"/>
            <a:r>
              <a:rPr lang="nl-NL" dirty="0"/>
              <a:t>Belangrijke instelling </a:t>
            </a:r>
            <a:r>
              <a:rPr lang="nl-NL" dirty="0" err="1"/>
              <a:t>Working</a:t>
            </a:r>
            <a:r>
              <a:rPr lang="nl-NL" dirty="0"/>
              <a:t> Units</a:t>
            </a:r>
          </a:p>
          <a:p>
            <a:r>
              <a:rPr lang="nl-NL" dirty="0" err="1"/>
              <a:t>Color</a:t>
            </a:r>
            <a:r>
              <a:rPr lang="nl-NL" dirty="0"/>
              <a:t> </a:t>
            </a:r>
            <a:r>
              <a:rPr lang="nl-NL" dirty="0" err="1"/>
              <a:t>table</a:t>
            </a:r>
            <a:endParaRPr lang="nl-NL" dirty="0"/>
          </a:p>
          <a:p>
            <a:r>
              <a:rPr lang="nl-NL" dirty="0"/>
              <a:t>Locks</a:t>
            </a:r>
          </a:p>
          <a:p>
            <a:r>
              <a:rPr lang="nl-NL" dirty="0"/>
              <a:t>Views</a:t>
            </a:r>
          </a:p>
          <a:p>
            <a:r>
              <a:rPr lang="nl-NL" dirty="0"/>
              <a:t>Zoom in/uit</a:t>
            </a:r>
          </a:p>
          <a:p>
            <a:r>
              <a:rPr lang="nl-NL" dirty="0"/>
              <a:t>Lagen </a:t>
            </a:r>
          </a:p>
          <a:p>
            <a:r>
              <a:rPr lang="nl-NL" dirty="0"/>
              <a:t>Modellen</a:t>
            </a:r>
          </a:p>
          <a:p>
            <a:r>
              <a:rPr lang="nl-NL" dirty="0"/>
              <a:t>Achtergronden</a:t>
            </a:r>
          </a:p>
          <a:p>
            <a:r>
              <a:rPr lang="nl-NL" dirty="0"/>
              <a:t>Coördinaten systeem &gt;&gt; voor o.a. Google </a:t>
            </a:r>
            <a:r>
              <a:rPr lang="nl-NL" dirty="0" err="1"/>
              <a:t>Maps</a:t>
            </a:r>
            <a:r>
              <a:rPr lang="nl-NL" dirty="0"/>
              <a:t>/Bing</a:t>
            </a:r>
          </a:p>
          <a:p>
            <a:r>
              <a:rPr lang="nl-NL" dirty="0"/>
              <a:t>Design </a:t>
            </a:r>
            <a:r>
              <a:rPr lang="nl-NL" dirty="0" err="1"/>
              <a:t>history</a:t>
            </a:r>
            <a:endParaRPr lang="nl-NL" dirty="0"/>
          </a:p>
          <a:p>
            <a:endParaRPr lang="nl-NL" dirty="0"/>
          </a:p>
          <a:p>
            <a:r>
              <a:rPr lang="nl-NL" dirty="0"/>
              <a:t>En nog veel meer</a:t>
            </a:r>
          </a:p>
        </p:txBody>
      </p:sp>
    </p:spTree>
    <p:extLst>
      <p:ext uri="{BB962C8B-B14F-4D97-AF65-F5344CB8AC3E}">
        <p14:creationId xmlns:p14="http://schemas.microsoft.com/office/powerpoint/2010/main" val="4806578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F9299-FCAB-8A81-0B52-5450FA46C9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934294"/>
            <a:ext cx="10515600" cy="1325563"/>
          </a:xfrm>
        </p:spPr>
        <p:txBody>
          <a:bodyPr/>
          <a:lstStyle/>
          <a:p>
            <a:r>
              <a:rPr lang="nl-NL" dirty="0"/>
              <a:t>Tot slot: maar zijn al deze instellingen wel wenselijk?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AC4A37-86AC-8141-1526-F41FE2A2B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89519"/>
            <a:ext cx="10515600" cy="4351338"/>
          </a:xfrm>
        </p:spPr>
        <p:txBody>
          <a:bodyPr/>
          <a:lstStyle/>
          <a:p>
            <a:r>
              <a:rPr lang="nl-NL" dirty="0"/>
              <a:t>Sommige wel maar andere ook weer niet.</a:t>
            </a:r>
          </a:p>
        </p:txBody>
      </p:sp>
    </p:spTree>
    <p:extLst>
      <p:ext uri="{BB962C8B-B14F-4D97-AF65-F5344CB8AC3E}">
        <p14:creationId xmlns:p14="http://schemas.microsoft.com/office/powerpoint/2010/main" val="13931952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th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th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 huisstijl Summerschool 2017.potx [Alleen-lezen]" id="{9D31DF45-03B0-42FA-B771-3452E64C405D}" vid="{EED407BE-578F-4A4B-BAC8-AA9F8A3BF4E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Presentatie huisstijl Summerschool 2018</Template>
  <TotalTime>16</TotalTime>
  <Words>307</Words>
  <Application>Microsoft Office PowerPoint</Application>
  <PresentationFormat>Breedbeeld</PresentationFormat>
  <Paragraphs>64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Courier New</vt:lpstr>
      <vt:lpstr>Symbol</vt:lpstr>
      <vt:lpstr>Kantoorthema</vt:lpstr>
      <vt:lpstr>Workshop seed-files</vt:lpstr>
      <vt:lpstr>Soorten seed-files</vt:lpstr>
      <vt:lpstr>Methoden om seed-files te maken</vt:lpstr>
      <vt:lpstr>Configuratie instellingen</vt:lpstr>
      <vt:lpstr>Wat kunnen we in een seed-file instellen?</vt:lpstr>
      <vt:lpstr>Tot slot: maar zijn al deze instellingen wel wenselijk?</vt:lpstr>
    </vt:vector>
  </TitlesOfParts>
  <Company>kentet Unattendeds © 2016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Mattijs Bekkers</dc:creator>
  <cp:lastModifiedBy>Marck Niehof</cp:lastModifiedBy>
  <cp:revision>11</cp:revision>
  <dcterms:created xsi:type="dcterms:W3CDTF">2018-10-20T05:06:10Z</dcterms:created>
  <dcterms:modified xsi:type="dcterms:W3CDTF">2025-06-06T09:13:13Z</dcterms:modified>
</cp:coreProperties>
</file>