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358ECF-FFBB-442C-881A-1288B638670A}" v="12" dt="2025-11-25T19:32:55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k Nouwens | The People Group" userId="84446906-0204-406b-91f8-e3119ba6956f" providerId="ADAL" clId="{ED358ECF-FFBB-442C-881A-1288B638670A}"/>
    <pc:docChg chg="custSel addSld modSld sldOrd">
      <pc:chgData name="Derk Nouwens | The People Group" userId="84446906-0204-406b-91f8-e3119ba6956f" providerId="ADAL" clId="{ED358ECF-FFBB-442C-881A-1288B638670A}" dt="2025-11-25T19:36:30.037" v="2571" actId="20577"/>
      <pc:docMkLst>
        <pc:docMk/>
      </pc:docMkLst>
      <pc:sldChg chg="addSp modSp mod">
        <pc:chgData name="Derk Nouwens | The People Group" userId="84446906-0204-406b-91f8-e3119ba6956f" providerId="ADAL" clId="{ED358ECF-FFBB-442C-881A-1288B638670A}" dt="2025-11-25T18:56:42.286" v="1886" actId="962"/>
        <pc:sldMkLst>
          <pc:docMk/>
          <pc:sldMk cId="2677105846" sldId="256"/>
        </pc:sldMkLst>
        <pc:spChg chg="mod">
          <ac:chgData name="Derk Nouwens | The People Group" userId="84446906-0204-406b-91f8-e3119ba6956f" providerId="ADAL" clId="{ED358ECF-FFBB-442C-881A-1288B638670A}" dt="2025-11-25T18:41:11.172" v="839" actId="20577"/>
          <ac:spMkLst>
            <pc:docMk/>
            <pc:sldMk cId="2677105846" sldId="256"/>
            <ac:spMk id="2" creationId="{00000000-0000-0000-0000-000000000000}"/>
          </ac:spMkLst>
        </pc:spChg>
        <pc:spChg chg="mod">
          <ac:chgData name="Derk Nouwens | The People Group" userId="84446906-0204-406b-91f8-e3119ba6956f" providerId="ADAL" clId="{ED358ECF-FFBB-442C-881A-1288B638670A}" dt="2025-11-25T18:35:12.306" v="216" actId="6549"/>
          <ac:spMkLst>
            <pc:docMk/>
            <pc:sldMk cId="2677105846" sldId="256"/>
            <ac:spMk id="3" creationId="{00000000-0000-0000-0000-000000000000}"/>
          </ac:spMkLst>
        </pc:spChg>
        <pc:picChg chg="add mod">
          <ac:chgData name="Derk Nouwens | The People Group" userId="84446906-0204-406b-91f8-e3119ba6956f" providerId="ADAL" clId="{ED358ECF-FFBB-442C-881A-1288B638670A}" dt="2025-11-25T18:56:42.286" v="1886" actId="962"/>
          <ac:picMkLst>
            <pc:docMk/>
            <pc:sldMk cId="2677105846" sldId="256"/>
            <ac:picMk id="5" creationId="{F121F4DC-D45A-84FA-D377-A07BD24DF925}"/>
          </ac:picMkLst>
        </pc:picChg>
      </pc:sldChg>
      <pc:sldChg chg="addSp modSp mod modShow">
        <pc:chgData name="Derk Nouwens | The People Group" userId="84446906-0204-406b-91f8-e3119ba6956f" providerId="ADAL" clId="{ED358ECF-FFBB-442C-881A-1288B638670A}" dt="2025-11-25T18:57:47.457" v="1897" actId="729"/>
        <pc:sldMkLst>
          <pc:docMk/>
          <pc:sldMk cId="2814979859" sldId="257"/>
        </pc:sldMkLst>
        <pc:picChg chg="add mod">
          <ac:chgData name="Derk Nouwens | The People Group" userId="84446906-0204-406b-91f8-e3119ba6956f" providerId="ADAL" clId="{ED358ECF-FFBB-442C-881A-1288B638670A}" dt="2025-11-25T18:56:53.420" v="1890"/>
          <ac:picMkLst>
            <pc:docMk/>
            <pc:sldMk cId="2814979859" sldId="257"/>
            <ac:picMk id="5" creationId="{55B8B022-CE31-C8C6-5ECF-5BB8A91D2012}"/>
          </ac:picMkLst>
        </pc:picChg>
      </pc:sldChg>
      <pc:sldChg chg="addSp modSp mod ord">
        <pc:chgData name="Derk Nouwens | The People Group" userId="84446906-0204-406b-91f8-e3119ba6956f" providerId="ADAL" clId="{ED358ECF-FFBB-442C-881A-1288B638670A}" dt="2025-11-25T18:57:43.640" v="1896"/>
        <pc:sldMkLst>
          <pc:docMk/>
          <pc:sldMk cId="2247590909" sldId="258"/>
        </pc:sldMkLst>
        <pc:spChg chg="mod">
          <ac:chgData name="Derk Nouwens | The People Group" userId="84446906-0204-406b-91f8-e3119ba6956f" providerId="ADAL" clId="{ED358ECF-FFBB-442C-881A-1288B638670A}" dt="2025-11-25T18:54:18.095" v="1705" actId="20577"/>
          <ac:spMkLst>
            <pc:docMk/>
            <pc:sldMk cId="2247590909" sldId="258"/>
            <ac:spMk id="3" creationId="{00000000-0000-0000-0000-000000000000}"/>
          </ac:spMkLst>
        </pc:spChg>
        <pc:spChg chg="mod">
          <ac:chgData name="Derk Nouwens | The People Group" userId="84446906-0204-406b-91f8-e3119ba6956f" providerId="ADAL" clId="{ED358ECF-FFBB-442C-881A-1288B638670A}" dt="2025-11-25T18:55:57.839" v="1882" actId="6549"/>
          <ac:spMkLst>
            <pc:docMk/>
            <pc:sldMk cId="2247590909" sldId="258"/>
            <ac:spMk id="4" creationId="{00000000-0000-0000-0000-000000000000}"/>
          </ac:spMkLst>
        </pc:spChg>
        <pc:picChg chg="add mod">
          <ac:chgData name="Derk Nouwens | The People Group" userId="84446906-0204-406b-91f8-e3119ba6956f" providerId="ADAL" clId="{ED358ECF-FFBB-442C-881A-1288B638670A}" dt="2025-11-25T18:56:55.105" v="1891"/>
          <ac:picMkLst>
            <pc:docMk/>
            <pc:sldMk cId="2247590909" sldId="258"/>
            <ac:picMk id="2" creationId="{4BC6A818-5758-BA3B-1075-35823643E130}"/>
          </ac:picMkLst>
        </pc:picChg>
      </pc:sldChg>
      <pc:sldChg chg="addSp modSp add mod ord">
        <pc:chgData name="Derk Nouwens | The People Group" userId="84446906-0204-406b-91f8-e3119ba6956f" providerId="ADAL" clId="{ED358ECF-FFBB-442C-881A-1288B638670A}" dt="2025-11-25T18:56:47.083" v="1887"/>
        <pc:sldMkLst>
          <pc:docMk/>
          <pc:sldMk cId="126090320" sldId="259"/>
        </pc:sldMkLst>
        <pc:spChg chg="mod">
          <ac:chgData name="Derk Nouwens | The People Group" userId="84446906-0204-406b-91f8-e3119ba6956f" providerId="ADAL" clId="{ED358ECF-FFBB-442C-881A-1288B638670A}" dt="2025-11-25T18:37:37.755" v="483" actId="20577"/>
          <ac:spMkLst>
            <pc:docMk/>
            <pc:sldMk cId="126090320" sldId="259"/>
            <ac:spMk id="3" creationId="{8DC341D9-148C-8A58-4724-3F4532234D0C}"/>
          </ac:spMkLst>
        </pc:spChg>
        <pc:spChg chg="mod">
          <ac:chgData name="Derk Nouwens | The People Group" userId="84446906-0204-406b-91f8-e3119ba6956f" providerId="ADAL" clId="{ED358ECF-FFBB-442C-881A-1288B638670A}" dt="2025-11-25T18:40:18.539" v="805" actId="6549"/>
          <ac:spMkLst>
            <pc:docMk/>
            <pc:sldMk cId="126090320" sldId="259"/>
            <ac:spMk id="4" creationId="{9431A7ED-05A7-E576-D6BC-2DBB2407AB58}"/>
          </ac:spMkLst>
        </pc:spChg>
        <pc:picChg chg="add mod">
          <ac:chgData name="Derk Nouwens | The People Group" userId="84446906-0204-406b-91f8-e3119ba6956f" providerId="ADAL" clId="{ED358ECF-FFBB-442C-881A-1288B638670A}" dt="2025-11-25T18:56:47.083" v="1887"/>
          <ac:picMkLst>
            <pc:docMk/>
            <pc:sldMk cId="126090320" sldId="259"/>
            <ac:picMk id="2" creationId="{E8F704CD-D875-7B1C-7E25-34DB449D820B}"/>
          </ac:picMkLst>
        </pc:picChg>
      </pc:sldChg>
      <pc:sldChg chg="addSp modSp add mod ord">
        <pc:chgData name="Derk Nouwens | The People Group" userId="84446906-0204-406b-91f8-e3119ba6956f" providerId="ADAL" clId="{ED358ECF-FFBB-442C-881A-1288B638670A}" dt="2025-11-25T18:57:23.950" v="1894" actId="14100"/>
        <pc:sldMkLst>
          <pc:docMk/>
          <pc:sldMk cId="1110243813" sldId="260"/>
        </pc:sldMkLst>
        <pc:spChg chg="mod">
          <ac:chgData name="Derk Nouwens | The People Group" userId="84446906-0204-406b-91f8-e3119ba6956f" providerId="ADAL" clId="{ED358ECF-FFBB-442C-881A-1288B638670A}" dt="2025-11-25T18:42:54.072" v="1026" actId="6549"/>
          <ac:spMkLst>
            <pc:docMk/>
            <pc:sldMk cId="1110243813" sldId="260"/>
            <ac:spMk id="3" creationId="{4A42CD55-EBA7-FA53-0587-7ECB66874E0E}"/>
          </ac:spMkLst>
        </pc:spChg>
        <pc:spChg chg="mod">
          <ac:chgData name="Derk Nouwens | The People Group" userId="84446906-0204-406b-91f8-e3119ba6956f" providerId="ADAL" clId="{ED358ECF-FFBB-442C-881A-1288B638670A}" dt="2025-11-25T18:57:23.950" v="1894" actId="14100"/>
          <ac:spMkLst>
            <pc:docMk/>
            <pc:sldMk cId="1110243813" sldId="260"/>
            <ac:spMk id="4" creationId="{C2C6FD0B-D5D9-2BDB-8DE8-996414B5E73C}"/>
          </ac:spMkLst>
        </pc:spChg>
        <pc:picChg chg="add mod">
          <ac:chgData name="Derk Nouwens | The People Group" userId="84446906-0204-406b-91f8-e3119ba6956f" providerId="ADAL" clId="{ED358ECF-FFBB-442C-881A-1288B638670A}" dt="2025-11-25T18:56:48.578" v="1888"/>
          <ac:picMkLst>
            <pc:docMk/>
            <pc:sldMk cId="1110243813" sldId="260"/>
            <ac:picMk id="2" creationId="{8C5B4D6B-50AD-E5AF-4AD8-F3C5BF84B79D}"/>
          </ac:picMkLst>
        </pc:picChg>
      </pc:sldChg>
      <pc:sldChg chg="addSp modSp add mod ord">
        <pc:chgData name="Derk Nouwens | The People Group" userId="84446906-0204-406b-91f8-e3119ba6956f" providerId="ADAL" clId="{ED358ECF-FFBB-442C-881A-1288B638670A}" dt="2025-11-25T18:57:18.078" v="1893" actId="14100"/>
        <pc:sldMkLst>
          <pc:docMk/>
          <pc:sldMk cId="3463031295" sldId="261"/>
        </pc:sldMkLst>
        <pc:spChg chg="mod">
          <ac:chgData name="Derk Nouwens | The People Group" userId="84446906-0204-406b-91f8-e3119ba6956f" providerId="ADAL" clId="{ED358ECF-FFBB-442C-881A-1288B638670A}" dt="2025-11-25T18:53:18.558" v="1617" actId="20577"/>
          <ac:spMkLst>
            <pc:docMk/>
            <pc:sldMk cId="3463031295" sldId="261"/>
            <ac:spMk id="3" creationId="{4D994BF7-B131-81E5-1A49-0F8040E4C31F}"/>
          </ac:spMkLst>
        </pc:spChg>
        <pc:spChg chg="mod">
          <ac:chgData name="Derk Nouwens | The People Group" userId="84446906-0204-406b-91f8-e3119ba6956f" providerId="ADAL" clId="{ED358ECF-FFBB-442C-881A-1288B638670A}" dt="2025-11-25T18:57:18.078" v="1893" actId="14100"/>
          <ac:spMkLst>
            <pc:docMk/>
            <pc:sldMk cId="3463031295" sldId="261"/>
            <ac:spMk id="4" creationId="{EC0C53F4-4BD2-15C4-8A9E-C6ECE14014A0}"/>
          </ac:spMkLst>
        </pc:spChg>
        <pc:picChg chg="add mod">
          <ac:chgData name="Derk Nouwens | The People Group" userId="84446906-0204-406b-91f8-e3119ba6956f" providerId="ADAL" clId="{ED358ECF-FFBB-442C-881A-1288B638670A}" dt="2025-11-25T18:56:50.001" v="1889"/>
          <ac:picMkLst>
            <pc:docMk/>
            <pc:sldMk cId="3463031295" sldId="261"/>
            <ac:picMk id="2" creationId="{02B03522-3814-A300-8F2A-3F255D5EA72D}"/>
          </ac:picMkLst>
        </pc:picChg>
      </pc:sldChg>
      <pc:sldChg chg="modSp add mod">
        <pc:chgData name="Derk Nouwens | The People Group" userId="84446906-0204-406b-91f8-e3119ba6956f" providerId="ADAL" clId="{ED358ECF-FFBB-442C-881A-1288B638670A}" dt="2025-11-25T19:32:47.645" v="2052" actId="20577"/>
        <pc:sldMkLst>
          <pc:docMk/>
          <pc:sldMk cId="142964401" sldId="262"/>
        </pc:sldMkLst>
        <pc:spChg chg="mod">
          <ac:chgData name="Derk Nouwens | The People Group" userId="84446906-0204-406b-91f8-e3119ba6956f" providerId="ADAL" clId="{ED358ECF-FFBB-442C-881A-1288B638670A}" dt="2025-11-25T19:32:47.645" v="2052" actId="20577"/>
          <ac:spMkLst>
            <pc:docMk/>
            <pc:sldMk cId="142964401" sldId="262"/>
            <ac:spMk id="3" creationId="{D5FCA727-F7E2-24CB-4678-B771CC04AD23}"/>
          </ac:spMkLst>
        </pc:spChg>
        <pc:spChg chg="mod">
          <ac:chgData name="Derk Nouwens | The People Group" userId="84446906-0204-406b-91f8-e3119ba6956f" providerId="ADAL" clId="{ED358ECF-FFBB-442C-881A-1288B638670A}" dt="2025-11-25T19:32:41.870" v="2049" actId="20577"/>
          <ac:spMkLst>
            <pc:docMk/>
            <pc:sldMk cId="142964401" sldId="262"/>
            <ac:spMk id="4" creationId="{8CDBEBB4-C87B-4993-D90B-47E417BD6736}"/>
          </ac:spMkLst>
        </pc:spChg>
      </pc:sldChg>
      <pc:sldChg chg="modSp add mod">
        <pc:chgData name="Derk Nouwens | The People Group" userId="84446906-0204-406b-91f8-e3119ba6956f" providerId="ADAL" clId="{ED358ECF-FFBB-442C-881A-1288B638670A}" dt="2025-11-25T19:36:30.037" v="2571" actId="20577"/>
        <pc:sldMkLst>
          <pc:docMk/>
          <pc:sldMk cId="1757276776" sldId="263"/>
        </pc:sldMkLst>
        <pc:spChg chg="mod">
          <ac:chgData name="Derk Nouwens | The People Group" userId="84446906-0204-406b-91f8-e3119ba6956f" providerId="ADAL" clId="{ED358ECF-FFBB-442C-881A-1288B638670A}" dt="2025-11-25T19:36:30.037" v="2571" actId="20577"/>
          <ac:spMkLst>
            <pc:docMk/>
            <pc:sldMk cId="1757276776" sldId="263"/>
            <ac:spMk id="3" creationId="{E682B547-B956-20EA-7857-728CB7094AD3}"/>
          </ac:spMkLst>
        </pc:spChg>
        <pc:spChg chg="mod">
          <ac:chgData name="Derk Nouwens | The People Group" userId="84446906-0204-406b-91f8-e3119ba6956f" providerId="ADAL" clId="{ED358ECF-FFBB-442C-881A-1288B638670A}" dt="2025-11-25T19:36:17.437" v="2567" actId="20577"/>
          <ac:spMkLst>
            <pc:docMk/>
            <pc:sldMk cId="1757276776" sldId="263"/>
            <ac:spMk id="4" creationId="{7035B59F-DCFE-8E85-E810-911288181C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55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450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32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25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268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84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11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7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56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11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171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4ACEF-3E76-49A4-AC18-DFE6F516D658}" type="datetimeFigureOut">
              <a:rPr lang="nl-NL" smtClean="0"/>
              <a:t>25-11-2025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6D6A-C2BE-4067-8FC4-637A1A5C9B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269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ithub.com/nl-digigo/NLCS/issues/12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maes@thepeoplegroup.nl" TargetMode="External"/><Relationship Id="rId2" Type="http://schemas.openxmlformats.org/officeDocument/2006/relationships/hyperlink" Target="mailto:dnouwens@thepeoplegroup.n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1450731"/>
            <a:ext cx="7772400" cy="1250340"/>
          </a:xfrm>
          <a:noFill/>
        </p:spPr>
        <p:txBody>
          <a:bodyPr>
            <a:normAutofit/>
          </a:bodyPr>
          <a:lstStyle/>
          <a:p>
            <a:r>
              <a:rPr lang="nl-NL" sz="3600" dirty="0">
                <a:latin typeface="Arial Black" panose="020B0A04020102020204" pitchFamily="34" charset="0"/>
              </a:rPr>
              <a:t>Optimize NLCS VRI</a:t>
            </a:r>
            <a:br>
              <a:rPr lang="nl-NL" sz="3600" dirty="0">
                <a:latin typeface="Arial Black" panose="020B0A04020102020204" pitchFamily="34" charset="0"/>
              </a:rPr>
            </a:br>
            <a:r>
              <a:rPr lang="nl-NL" sz="3600" dirty="0">
                <a:latin typeface="Arial Black" panose="020B0A04020102020204" pitchFamily="34" charset="0"/>
              </a:rPr>
              <a:t>(Verkeersregelinstallaties)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667000" y="2933822"/>
            <a:ext cx="6858000" cy="1655762"/>
          </a:xfrm>
          <a:noFill/>
        </p:spPr>
        <p:txBody>
          <a:bodyPr>
            <a:normAutofit fontScale="55000" lnSpcReduction="20000"/>
          </a:bodyPr>
          <a:lstStyle/>
          <a:p>
            <a:r>
              <a:rPr lang="nl-NL" dirty="0">
                <a:latin typeface="Arial Black" panose="020B0A04020102020204" pitchFamily="34" charset="0"/>
              </a:rPr>
              <a:t>presentatie van de applicatie</a:t>
            </a:r>
          </a:p>
          <a:p>
            <a:r>
              <a:rPr lang="nl-NL" dirty="0">
                <a:latin typeface="Arial Black" panose="020B0A04020102020204" pitchFamily="34" charset="0"/>
              </a:rPr>
              <a:t>Optimize NLCS VRI</a:t>
            </a:r>
          </a:p>
          <a:p>
            <a:endParaRPr lang="nl-NL" dirty="0">
              <a:latin typeface="Arial Black" panose="020B0A04020102020204" pitchFamily="34" charset="0"/>
            </a:endParaRPr>
          </a:p>
          <a:p>
            <a:r>
              <a:rPr lang="nl-NL" dirty="0">
                <a:latin typeface="Arial Black" panose="020B0A04020102020204" pitchFamily="34" charset="0"/>
              </a:rPr>
              <a:t>Door Derk Nouwens</a:t>
            </a:r>
          </a:p>
          <a:p>
            <a:r>
              <a:rPr lang="nl-NL" dirty="0">
                <a:latin typeface="Arial Black" panose="020B0A04020102020204" pitchFamily="34" charset="0"/>
              </a:rPr>
              <a:t>The People Group</a:t>
            </a:r>
          </a:p>
          <a:p>
            <a:r>
              <a:rPr lang="nl-NL" dirty="0">
                <a:latin typeface="Arial Black" panose="020B0A04020102020204" pitchFamily="34" charset="0"/>
              </a:rPr>
              <a:t>Woensdag 26 november 2025</a:t>
            </a:r>
          </a:p>
        </p:txBody>
      </p:sp>
      <p:pic>
        <p:nvPicPr>
          <p:cNvPr id="5" name="Afbeelding 4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F121F4DC-D45A-84FA-D377-A07BD24DF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0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BDEE6-D245-3E8C-FB8A-758AF0304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DC341D9-148C-8A58-4724-3F4532234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Waarom is deze optionele applicatie op het Bentley </a:t>
            </a:r>
            <a:r>
              <a:rPr lang="nl-NL" sz="2800" dirty="0" err="1">
                <a:latin typeface="Arial Black" panose="020B0A04020102020204" pitchFamily="34" charset="0"/>
              </a:rPr>
              <a:t>MicroStation</a:t>
            </a:r>
            <a:r>
              <a:rPr lang="nl-NL" sz="2800" dirty="0">
                <a:latin typeface="Arial Black" panose="020B0A04020102020204" pitchFamily="34" charset="0"/>
              </a:rPr>
              <a:t> en Optimize NLCS platform gebouwd?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431A7ED-05A7-E576-D6BC-2DBB2407A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3068576"/>
            <a:ext cx="7886700" cy="3565648"/>
          </a:xfrm>
          <a:noFill/>
        </p:spPr>
        <p:txBody>
          <a:bodyPr>
            <a:normAutofit/>
          </a:bodyPr>
          <a:lstStyle/>
          <a:p>
            <a:r>
              <a:rPr lang="nl-NL" sz="2000" dirty="0">
                <a:latin typeface="Arial Black" panose="020B0A04020102020204" pitchFamily="34" charset="0"/>
              </a:rPr>
              <a:t>Vraag van klanten om een migratie te doen van software producten als COBRA, INCA, etc.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Beheer van de VRI binnen een </a:t>
            </a:r>
            <a:r>
              <a:rPr lang="nl-NL" sz="2000" dirty="0" err="1">
                <a:latin typeface="Arial Black" panose="020B0A04020102020204" pitchFamily="34" charset="0"/>
              </a:rPr>
              <a:t>MicroStation</a:t>
            </a:r>
            <a:r>
              <a:rPr lang="nl-NL" sz="2000" dirty="0">
                <a:latin typeface="Arial Black" panose="020B0A04020102020204" pitchFamily="34" charset="0"/>
              </a:rPr>
              <a:t> omgeving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Opbouw conform NLCS</a:t>
            </a:r>
          </a:p>
          <a:p>
            <a:pPr lvl="1"/>
            <a:r>
              <a:rPr lang="nl-NL" sz="1600" dirty="0">
                <a:latin typeface="Arial Black" panose="020B0A04020102020204" pitchFamily="34" charset="0"/>
              </a:rPr>
              <a:t>Gebruik maken van een nog toe te voegen set in NLCS (CONCEPT bestaat bij </a:t>
            </a:r>
            <a:r>
              <a:rPr lang="nl-NL" sz="1600" dirty="0" err="1">
                <a:latin typeface="Arial Black" panose="020B0A04020102020204" pitchFamily="34" charset="0"/>
              </a:rPr>
              <a:t>digigo</a:t>
            </a:r>
            <a:r>
              <a:rPr lang="nl-NL" sz="1600" dirty="0">
                <a:latin typeface="Arial Black" panose="020B0A04020102020204" pitchFamily="34" charset="0"/>
              </a:rPr>
              <a:t> maar is nog niet vastgesteld)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Administratieve kenmerken wordt opgeslagen in </a:t>
            </a:r>
            <a:r>
              <a:rPr lang="nl-NL" sz="2000" dirty="0" err="1">
                <a:latin typeface="Arial Black" panose="020B0A04020102020204" pitchFamily="34" charset="0"/>
              </a:rPr>
              <a:t>dgn</a:t>
            </a:r>
            <a:endParaRPr lang="nl-NL" sz="2000" dirty="0">
              <a:latin typeface="Arial Black" panose="020B0A04020102020204" pitchFamily="34" charset="0"/>
            </a:endParaRP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E8F704CD-D875-7B1C-7E25-34DB449D8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6ED36-FADE-7D1C-2734-E2AC9CBC5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A42CD55-EBA7-FA53-0587-7ECB66874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Opbouw volgens NLCS 5.0 standaard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2C6FD0B-D5D9-2BDB-8DE8-996414B5E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728182"/>
            <a:ext cx="7886700" cy="3906042"/>
          </a:xfrm>
          <a:noFill/>
        </p:spPr>
        <p:txBody>
          <a:bodyPr>
            <a:normAutofit/>
          </a:bodyPr>
          <a:lstStyle/>
          <a:p>
            <a:r>
              <a:rPr lang="nl-NL" sz="2000" dirty="0">
                <a:latin typeface="Arial Black" panose="020B0A04020102020204" pitchFamily="34" charset="0"/>
              </a:rPr>
              <a:t>Binnen NLCS bestaan al wat VRI objecten, maar dit is niet volledig.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Er bestaat en betere concept set bij </a:t>
            </a:r>
            <a:r>
              <a:rPr lang="nl-NL" sz="2000" dirty="0" err="1">
                <a:latin typeface="Arial Black" panose="020B0A04020102020204" pitchFamily="34" charset="0"/>
              </a:rPr>
              <a:t>digigo</a:t>
            </a:r>
            <a:r>
              <a:rPr lang="nl-NL" sz="2000" dirty="0">
                <a:latin typeface="Arial Black" panose="020B0A04020102020204" pitchFamily="34" charset="0"/>
              </a:rPr>
              <a:t>:</a:t>
            </a:r>
          </a:p>
          <a:p>
            <a:pPr lvl="1"/>
            <a:r>
              <a:rPr lang="nl-NL" sz="1600" dirty="0">
                <a:latin typeface="Arial Black" panose="020B0A04020102020204" pitchFamily="34" charset="0"/>
                <a:hlinkClick r:id="rId2"/>
              </a:rPr>
              <a:t>https://github.com/nl-digigo/NLCS/issues/125</a:t>
            </a:r>
            <a:endParaRPr lang="nl-NL" sz="1600" dirty="0">
              <a:latin typeface="Arial Black" panose="020B0A04020102020204" pitchFamily="34" charset="0"/>
            </a:endParaRPr>
          </a:p>
          <a:p>
            <a:pPr lvl="1"/>
            <a:r>
              <a:rPr lang="nl-NL" sz="1600" dirty="0">
                <a:latin typeface="Arial Black" panose="020B0A04020102020204" pitchFamily="34" charset="0"/>
              </a:rPr>
              <a:t>Doelstelling opnemen in NLCS versie 5.2</a:t>
            </a:r>
          </a:p>
          <a:p>
            <a:pPr lvl="1"/>
            <a:endParaRPr lang="nl-NL" sz="1600" dirty="0">
              <a:latin typeface="Arial Black" panose="020B0A04020102020204" pitchFamily="34" charset="0"/>
            </a:endParaRP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8C5B4D6B-50AD-E5AF-4AD8-F3C5BF84B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4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57D4F-776F-6CBC-0160-4BE186628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D994BF7-B131-81E5-1A49-0F8040E4C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Waarom Bentley </a:t>
            </a:r>
            <a:r>
              <a:rPr lang="nl-NL" sz="2800" dirty="0" err="1">
                <a:latin typeface="Arial Black" panose="020B0A04020102020204" pitchFamily="34" charset="0"/>
              </a:rPr>
              <a:t>MicroStation</a:t>
            </a:r>
            <a:r>
              <a:rPr lang="nl-NL" sz="2800" dirty="0">
                <a:latin typeface="Arial Black" panose="020B0A04020102020204" pitchFamily="34" charset="0"/>
              </a:rPr>
              <a:t> en Optimize NLCS als motor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C0C53F4-4BD2-15C4-8A9E-C6ECE1401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49" y="2728182"/>
            <a:ext cx="8673501" cy="3906042"/>
          </a:xfrm>
          <a:noFill/>
        </p:spPr>
        <p:txBody>
          <a:bodyPr>
            <a:normAutofit/>
          </a:bodyPr>
          <a:lstStyle/>
          <a:p>
            <a:r>
              <a:rPr lang="nl-NL" sz="2000" dirty="0">
                <a:latin typeface="Arial Black" panose="020B0A04020102020204" pitchFamily="34" charset="0"/>
              </a:rPr>
              <a:t>Bestaande NLCS objecten VRI gerelateerd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Er is een optionele set met uitbreiding bij </a:t>
            </a:r>
            <a:r>
              <a:rPr lang="nl-NL" sz="2000" dirty="0" err="1">
                <a:latin typeface="Arial Black" panose="020B0A04020102020204" pitchFamily="34" charset="0"/>
              </a:rPr>
              <a:t>digigo</a:t>
            </a:r>
            <a:endParaRPr lang="nl-NL" sz="2000" dirty="0">
              <a:latin typeface="Arial Black" panose="020B0A04020102020204" pitchFamily="34" charset="0"/>
            </a:endParaRPr>
          </a:p>
          <a:p>
            <a:r>
              <a:rPr lang="nl-NL" sz="2000" dirty="0">
                <a:latin typeface="Arial Black" panose="020B0A04020102020204" pitchFamily="34" charset="0"/>
              </a:rPr>
              <a:t>Klant kan via Optimize NLCS eigen objecten maken en onderhouden</a:t>
            </a:r>
          </a:p>
          <a:p>
            <a:pPr lvl="1"/>
            <a:r>
              <a:rPr lang="nl-NL" sz="1600" dirty="0">
                <a:latin typeface="Arial Black" panose="020B0A04020102020204" pitchFamily="34" charset="0"/>
              </a:rPr>
              <a:t>Inclusief lijnstijlen, cellen etc.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We willen meer modellen kunnen ondersteunen met </a:t>
            </a:r>
            <a:r>
              <a:rPr lang="nl-NL" sz="2000" dirty="0" err="1">
                <a:latin typeface="Arial Black" panose="020B0A04020102020204" pitchFamily="34" charset="0"/>
              </a:rPr>
              <a:t>adminstratieve</a:t>
            </a:r>
            <a:r>
              <a:rPr lang="nl-NL" sz="2000" dirty="0">
                <a:latin typeface="Arial Black" panose="020B0A04020102020204" pitchFamily="34" charset="0"/>
              </a:rPr>
              <a:t> kenmerken, denk aan bv OVL (Openbare verlichting)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Administratieve kenmerken via Item Types en </a:t>
            </a:r>
            <a:r>
              <a:rPr lang="nl-NL" sz="2000" dirty="0" err="1">
                <a:latin typeface="Arial Black" panose="020B0A04020102020204" pitchFamily="34" charset="0"/>
              </a:rPr>
              <a:t>excel</a:t>
            </a:r>
            <a:r>
              <a:rPr lang="nl-NL" sz="2000" dirty="0">
                <a:latin typeface="Arial Black" panose="020B0A04020102020204" pitchFamily="34" charset="0"/>
              </a:rPr>
              <a:t> files</a:t>
            </a: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02B03522-3814-A300-8F2A-3F255D5EA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03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43EE8-7672-2F00-0506-454924E52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5FCA727-F7E2-24CB-4678-B771CC04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Demonstraties (Live)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CDBEBB4-C87B-4993-D90B-47E417BD6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3068576"/>
            <a:ext cx="7886700" cy="3565648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600" dirty="0">
                <a:latin typeface="Arial Black" panose="020B0A04020102020204" pitchFamily="34" charset="0"/>
              </a:rPr>
              <a:t>Demo 1 Set </a:t>
            </a:r>
            <a:r>
              <a:rPr lang="nl-NL" sz="1600" dirty="0" err="1">
                <a:latin typeface="Arial Black" panose="020B0A04020102020204" pitchFamily="34" charset="0"/>
              </a:rPr>
              <a:t>digigo</a:t>
            </a:r>
            <a:r>
              <a:rPr lang="nl-NL" sz="1600" dirty="0">
                <a:latin typeface="Arial Black" panose="020B0A04020102020204" pitchFamily="34" charset="0"/>
              </a:rPr>
              <a:t> kenmerken deels Utrecht/A’dam</a:t>
            </a:r>
          </a:p>
          <a:p>
            <a:pPr marL="0" indent="0">
              <a:buNone/>
            </a:pPr>
            <a:r>
              <a:rPr lang="nl-NL" sz="1600" dirty="0">
                <a:latin typeface="Arial Black" panose="020B0A04020102020204" pitchFamily="34" charset="0"/>
              </a:rPr>
              <a:t>Demo 2 Aangepaste set Utrecht buiten de </a:t>
            </a:r>
            <a:r>
              <a:rPr lang="nl-NL" sz="1600" dirty="0" err="1">
                <a:latin typeface="Arial Black" panose="020B0A04020102020204" pitchFamily="34" charset="0"/>
              </a:rPr>
              <a:t>digigo</a:t>
            </a:r>
            <a:r>
              <a:rPr lang="nl-NL" sz="1600" dirty="0">
                <a:latin typeface="Arial Black" panose="020B0A04020102020204" pitchFamily="34" charset="0"/>
              </a:rPr>
              <a:t> set om</a:t>
            </a: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EC25875F-F9BB-5E40-2162-1E504B0AA9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6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4BE52-E162-9FBB-38EC-A4DB8A365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682B547-B956-20EA-7857-728CB7094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Waar zijn we nog mee bezig?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035B59F-DCFE-8E85-E810-911288181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49" y="2728182"/>
            <a:ext cx="8673501" cy="3906042"/>
          </a:xfrm>
          <a:noFill/>
        </p:spPr>
        <p:txBody>
          <a:bodyPr>
            <a:normAutofit/>
          </a:bodyPr>
          <a:lstStyle/>
          <a:p>
            <a:r>
              <a:rPr lang="nl-NL" sz="2000" dirty="0">
                <a:latin typeface="Arial Black" panose="020B0A04020102020204" pitchFamily="34" charset="0"/>
              </a:rPr>
              <a:t>In samenspraak met Utrecht hoe </a:t>
            </a:r>
            <a:r>
              <a:rPr lang="nl-NL" sz="2000" dirty="0" err="1">
                <a:latin typeface="Arial Black" panose="020B0A04020102020204" pitchFamily="34" charset="0"/>
              </a:rPr>
              <a:t>dgn</a:t>
            </a:r>
            <a:r>
              <a:rPr lang="nl-NL" sz="2000" dirty="0">
                <a:latin typeface="Arial Black" panose="020B0A04020102020204" pitchFamily="34" charset="0"/>
              </a:rPr>
              <a:t> data (</a:t>
            </a:r>
            <a:r>
              <a:rPr lang="nl-NL" sz="2000" dirty="0" err="1">
                <a:latin typeface="Arial Black" panose="020B0A04020102020204" pitchFamily="34" charset="0"/>
              </a:rPr>
              <a:t>geo</a:t>
            </a:r>
            <a:r>
              <a:rPr lang="nl-NL" sz="2000" dirty="0">
                <a:latin typeface="Arial Black" panose="020B0A04020102020204" pitchFamily="34" charset="0"/>
              </a:rPr>
              <a:t> en item types) te brengen naar BOR systeem via b.v. FME.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Is er nog aanvullende functionaliteit nodig, denk aan genereren van een detectielus op basis van kant weg en stopstreep of andere zaken, nu in overleg met Utrecht en A’dam.</a:t>
            </a:r>
          </a:p>
          <a:p>
            <a:r>
              <a:rPr lang="nl-NL" sz="2000" dirty="0">
                <a:latin typeface="Arial Black" panose="020B0A04020102020204" pitchFamily="34" charset="0"/>
              </a:rPr>
              <a:t>Bij Utrecht gaan we met dezelfde techniek aan de gang met OVL, dit is echter in begin stadium. </a:t>
            </a: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77990EBD-2B37-9775-4106-9ABB22AF9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27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152650" y="1402619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Black" panose="020B0A04020102020204" pitchFamily="34" charset="0"/>
              </a:rPr>
              <a:t>Vragen?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2152650" y="3068576"/>
            <a:ext cx="7886700" cy="3565648"/>
          </a:xfrm>
          <a:noFill/>
        </p:spPr>
        <p:txBody>
          <a:bodyPr>
            <a:normAutofit/>
          </a:bodyPr>
          <a:lstStyle/>
          <a:p>
            <a:r>
              <a:rPr lang="nl-NL" sz="2000" dirty="0">
                <a:latin typeface="Arial Black" panose="020B0A04020102020204" pitchFamily="34" charset="0"/>
              </a:rPr>
              <a:t>Nog aanvullende vragen?</a:t>
            </a:r>
          </a:p>
          <a:p>
            <a:pPr lvl="1"/>
            <a:r>
              <a:rPr lang="nl-NL" sz="1600" dirty="0">
                <a:latin typeface="Arial Black" panose="020B0A04020102020204" pitchFamily="34" charset="0"/>
              </a:rPr>
              <a:t>leg ze voor aan: Derk Nouwens (</a:t>
            </a:r>
            <a:r>
              <a:rPr lang="nl-NL" sz="1600" dirty="0">
                <a:latin typeface="Arial Black" panose="020B0A04020102020204" pitchFamily="34" charset="0"/>
                <a:hlinkClick r:id="rId2"/>
              </a:rPr>
              <a:t>dnouwens@thepeoplegroup.nl</a:t>
            </a:r>
            <a:r>
              <a:rPr lang="nl-NL" sz="1600" dirty="0">
                <a:latin typeface="Arial Black" panose="020B0A04020102020204" pitchFamily="34" charset="0"/>
              </a:rPr>
              <a:t>)</a:t>
            </a:r>
          </a:p>
          <a:p>
            <a:endParaRPr lang="nl-NL" sz="2000" dirty="0">
              <a:latin typeface="Arial Black" panose="020B0A04020102020204" pitchFamily="34" charset="0"/>
            </a:endParaRPr>
          </a:p>
          <a:p>
            <a:r>
              <a:rPr lang="nl-NL" sz="2000" dirty="0">
                <a:latin typeface="Arial Black" panose="020B0A04020102020204" pitchFamily="34" charset="0"/>
              </a:rPr>
              <a:t>Interesse?</a:t>
            </a:r>
          </a:p>
          <a:p>
            <a:pPr lvl="1"/>
            <a:r>
              <a:rPr lang="nl-NL" sz="1600" dirty="0">
                <a:latin typeface="Arial Black" panose="020B0A04020102020204" pitchFamily="34" charset="0"/>
              </a:rPr>
              <a:t>Neem contact op met Daan Maes (</a:t>
            </a:r>
            <a:r>
              <a:rPr lang="nl-NL" sz="1600" dirty="0">
                <a:latin typeface="Arial Black" panose="020B0A04020102020204" pitchFamily="34" charset="0"/>
                <a:hlinkClick r:id="rId3"/>
              </a:rPr>
              <a:t>dmaes@thepeoplegroup.nl</a:t>
            </a:r>
            <a:r>
              <a:rPr lang="nl-NL" sz="1600" dirty="0">
                <a:latin typeface="Arial Black" panose="020B0A04020102020204" pitchFamily="34" charset="0"/>
              </a:rPr>
              <a:t>)</a:t>
            </a:r>
          </a:p>
        </p:txBody>
      </p:sp>
      <p:pic>
        <p:nvPicPr>
          <p:cNvPr id="2" name="Afbeelding 1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4BC6A818-5758-BA3B-1075-35823643E1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59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1459" y="1565030"/>
            <a:ext cx="2949178" cy="1432198"/>
          </a:xfrm>
          <a:noFill/>
        </p:spPr>
        <p:txBody>
          <a:bodyPr>
            <a:normAutofit/>
          </a:bodyPr>
          <a:lstStyle/>
          <a:p>
            <a:endParaRPr lang="nl-NL" sz="2400" dirty="0">
              <a:latin typeface="Arial Black" panose="020B0A040201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11391" y="1565030"/>
            <a:ext cx="4629150" cy="5011616"/>
          </a:xfrm>
          <a:noFill/>
        </p:spPr>
        <p:txBody>
          <a:bodyPr>
            <a:normAutofit/>
          </a:bodyPr>
          <a:lstStyle/>
          <a:p>
            <a:endParaRPr lang="nl-NL" sz="2400" dirty="0">
              <a:latin typeface="Arial Black" panose="020B0A04020102020204" pitchFamily="34" charset="0"/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151459" y="3165230"/>
            <a:ext cx="2949178" cy="3411416"/>
          </a:xfrm>
          <a:noFill/>
        </p:spPr>
        <p:txBody>
          <a:bodyPr/>
          <a:lstStyle/>
          <a:p>
            <a:endParaRPr lang="nl-NL" dirty="0">
              <a:latin typeface="Arial Black" panose="020B0A04020102020204" pitchFamily="34" charset="0"/>
            </a:endParaRPr>
          </a:p>
        </p:txBody>
      </p:sp>
      <p:pic>
        <p:nvPicPr>
          <p:cNvPr id="5" name="Afbeelding 4" descr="Afbeelding met Lettertype, Graphics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55B8B022-CE31-C8C6-5ECF-5BB8A91D2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130" y="5876296"/>
            <a:ext cx="32670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798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huisstijl Summerschool 2017.potx [Alleen-lezen]" id="{9D31DF45-03B0-42FA-B771-3452E64C405D}" vid="{EED407BE-578F-4A4B-BAC8-AA9F8A3BF4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huisstijl Summerschool 2018</Template>
  <TotalTime>109</TotalTime>
  <Words>349</Words>
  <Application>Microsoft Office PowerPoint</Application>
  <PresentationFormat>Breedbeeld</PresentationFormat>
  <Paragraphs>38</Paragraphs>
  <Slides>8</Slides>
  <Notes>0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Kantoorthema</vt:lpstr>
      <vt:lpstr>Optimize NLCS VRI (Verkeersregelinstallaties)</vt:lpstr>
      <vt:lpstr>Waarom is deze optionele applicatie op het Bentley MicroStation en Optimize NLCS platform gebouwd?</vt:lpstr>
      <vt:lpstr>Opbouw volgens NLCS 5.0 standaard</vt:lpstr>
      <vt:lpstr>Waarom Bentley MicroStation en Optimize NLCS als motor</vt:lpstr>
      <vt:lpstr>Demonstraties (Live)</vt:lpstr>
      <vt:lpstr>Waar zijn we nog mee bezig?</vt:lpstr>
      <vt:lpstr>Vragen?</vt:lpstr>
      <vt:lpstr>PowerPoint-presentatie</vt:lpstr>
    </vt:vector>
  </TitlesOfParts>
  <Company>kentet Unattendeds © 2016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Mattijs Bekkers</dc:creator>
  <cp:lastModifiedBy>Derk Nouwens | The People Group</cp:lastModifiedBy>
  <cp:revision>11</cp:revision>
  <dcterms:created xsi:type="dcterms:W3CDTF">2018-10-20T05:06:10Z</dcterms:created>
  <dcterms:modified xsi:type="dcterms:W3CDTF">2025-11-25T19:36:38Z</dcterms:modified>
</cp:coreProperties>
</file>