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8" r:id="rId17"/>
    <p:sldId id="268" r:id="rId18"/>
    <p:sldId id="269" r:id="rId19"/>
    <p:sldId id="271" r:id="rId20"/>
    <p:sldId id="270" r:id="rId21"/>
    <p:sldId id="272" r:id="rId22"/>
    <p:sldId id="274" r:id="rId23"/>
    <p:sldId id="276" r:id="rId24"/>
    <p:sldId id="277" r:id="rId25"/>
    <p:sldId id="273" r:id="rId26"/>
    <p:sldId id="279" r:id="rId27"/>
    <p:sldId id="275" r:id="rId28"/>
    <p:sldId id="280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44DE8F6F-542F-44C6-B0E7-FA16E83C7CF6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78"/>
            <p14:sldId id="268"/>
            <p14:sldId id="269"/>
            <p14:sldId id="271"/>
            <p14:sldId id="270"/>
            <p14:sldId id="272"/>
            <p14:sldId id="274"/>
            <p14:sldId id="276"/>
            <p14:sldId id="277"/>
            <p14:sldId id="273"/>
            <p14:sldId id="279"/>
            <p14:sldId id="275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7E9221-395A-486B-AF15-B1194D5C2012}" v="77" dt="2025-11-25T12:47:30.6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eborg Hoogenberg" userId="41305442-37c7-4faa-9d6c-efe50ba04595" providerId="ADAL" clId="{D17E9221-395A-486B-AF15-B1194D5C2012}"/>
    <pc:docChg chg="undo custSel addSld modSld sldOrd modMainMaster addSection delSection modSection">
      <pc:chgData name="Ingeborg Hoogenberg" userId="41305442-37c7-4faa-9d6c-efe50ba04595" providerId="ADAL" clId="{D17E9221-395A-486B-AF15-B1194D5C2012}" dt="2025-11-25T13:34:23.974" v="9196" actId="17851"/>
      <pc:docMkLst>
        <pc:docMk/>
      </pc:docMkLst>
      <pc:sldChg chg="delSp modSp mod setBg delDesignElem">
        <pc:chgData name="Ingeborg Hoogenberg" userId="41305442-37c7-4faa-9d6c-efe50ba04595" providerId="ADAL" clId="{D17E9221-395A-486B-AF15-B1194D5C2012}" dt="2025-11-24T14:13:38.998" v="7016"/>
        <pc:sldMkLst>
          <pc:docMk/>
          <pc:sldMk cId="2540006178" sldId="256"/>
        </pc:sldMkLst>
        <pc:spChg chg="mod">
          <ac:chgData name="Ingeborg Hoogenberg" userId="41305442-37c7-4faa-9d6c-efe50ba04595" providerId="ADAL" clId="{D17E9221-395A-486B-AF15-B1194D5C2012}" dt="2025-11-10T09:32:32.379" v="204" actId="20577"/>
          <ac:spMkLst>
            <pc:docMk/>
            <pc:sldMk cId="2540006178" sldId="256"/>
            <ac:spMk id="2" creationId="{C30FE3FB-DFAD-49DA-2BA9-522D34C22154}"/>
          </ac:spMkLst>
        </pc:spChg>
      </pc:sldChg>
      <pc:sldChg chg="addSp delSp modSp mod">
        <pc:chgData name="Ingeborg Hoogenberg" userId="41305442-37c7-4faa-9d6c-efe50ba04595" providerId="ADAL" clId="{D17E9221-395A-486B-AF15-B1194D5C2012}" dt="2025-11-25T10:00:09.765" v="7162" actId="20577"/>
        <pc:sldMkLst>
          <pc:docMk/>
          <pc:sldMk cId="408933660" sldId="257"/>
        </pc:sldMkLst>
        <pc:spChg chg="mod">
          <ac:chgData name="Ingeborg Hoogenberg" userId="41305442-37c7-4faa-9d6c-efe50ba04595" providerId="ADAL" clId="{D17E9221-395A-486B-AF15-B1194D5C2012}" dt="2025-11-24T14:14:14.819" v="7023" actId="1076"/>
          <ac:spMkLst>
            <pc:docMk/>
            <pc:sldMk cId="408933660" sldId="257"/>
            <ac:spMk id="2" creationId="{0C702C2B-AE82-4FF1-CE7A-A1300B33C194}"/>
          </ac:spMkLst>
        </pc:spChg>
        <pc:spChg chg="mod">
          <ac:chgData name="Ingeborg Hoogenberg" userId="41305442-37c7-4faa-9d6c-efe50ba04595" providerId="ADAL" clId="{D17E9221-395A-486B-AF15-B1194D5C2012}" dt="2025-11-25T10:00:09.765" v="7162" actId="20577"/>
          <ac:spMkLst>
            <pc:docMk/>
            <pc:sldMk cId="408933660" sldId="257"/>
            <ac:spMk id="3" creationId="{5C9873FE-B8AC-B06B-820D-13C7662C7046}"/>
          </ac:spMkLst>
        </pc:spChg>
        <pc:picChg chg="add mod">
          <ac:chgData name="Ingeborg Hoogenberg" userId="41305442-37c7-4faa-9d6c-efe50ba04595" providerId="ADAL" clId="{D17E9221-395A-486B-AF15-B1194D5C2012}" dt="2025-11-25T09:59:43.308" v="7138" actId="14100"/>
          <ac:picMkLst>
            <pc:docMk/>
            <pc:sldMk cId="408933660" sldId="257"/>
            <ac:picMk id="5" creationId="{9F9F5E44-4986-4F89-BD67-E4EC9A66DE34}"/>
          </ac:picMkLst>
        </pc:picChg>
        <pc:picChg chg="add mod">
          <ac:chgData name="Ingeborg Hoogenberg" userId="41305442-37c7-4faa-9d6c-efe50ba04595" providerId="ADAL" clId="{D17E9221-395A-486B-AF15-B1194D5C2012}" dt="2025-11-11T09:17:44.252" v="2648" actId="14100"/>
          <ac:picMkLst>
            <pc:docMk/>
            <pc:sldMk cId="408933660" sldId="257"/>
            <ac:picMk id="9" creationId="{8EE94818-537F-8D61-7009-E5C3E80C4CD3}"/>
          </ac:picMkLst>
        </pc:picChg>
      </pc:sldChg>
      <pc:sldChg chg="modSp new mod">
        <pc:chgData name="Ingeborg Hoogenberg" userId="41305442-37c7-4faa-9d6c-efe50ba04595" providerId="ADAL" clId="{D17E9221-395A-486B-AF15-B1194D5C2012}" dt="2025-11-24T14:14:32.122" v="7025" actId="1076"/>
        <pc:sldMkLst>
          <pc:docMk/>
          <pc:sldMk cId="1421764183" sldId="258"/>
        </pc:sldMkLst>
        <pc:spChg chg="mod">
          <ac:chgData name="Ingeborg Hoogenberg" userId="41305442-37c7-4faa-9d6c-efe50ba04595" providerId="ADAL" clId="{D17E9221-395A-486B-AF15-B1194D5C2012}" dt="2025-11-24T14:14:32.122" v="7025" actId="1076"/>
          <ac:spMkLst>
            <pc:docMk/>
            <pc:sldMk cId="1421764183" sldId="258"/>
            <ac:spMk id="2" creationId="{78EC0F9F-E7B9-E848-F5D4-90709E8B38BD}"/>
          </ac:spMkLst>
        </pc:spChg>
        <pc:spChg chg="mod">
          <ac:chgData name="Ingeborg Hoogenberg" userId="41305442-37c7-4faa-9d6c-efe50ba04595" providerId="ADAL" clId="{D17E9221-395A-486B-AF15-B1194D5C2012}" dt="2025-11-24T14:14:26.425" v="7024" actId="1076"/>
          <ac:spMkLst>
            <pc:docMk/>
            <pc:sldMk cId="1421764183" sldId="258"/>
            <ac:spMk id="3" creationId="{A0B2E8A9-F011-1045-AB0F-3BD1DD9071E5}"/>
          </ac:spMkLst>
        </pc:spChg>
      </pc:sldChg>
      <pc:sldChg chg="addSp delSp modSp new mod setBg delDesignElem">
        <pc:chgData name="Ingeborg Hoogenberg" userId="41305442-37c7-4faa-9d6c-efe50ba04595" providerId="ADAL" clId="{D17E9221-395A-486B-AF15-B1194D5C2012}" dt="2025-11-25T13:29:14.174" v="9166" actId="14100"/>
        <pc:sldMkLst>
          <pc:docMk/>
          <pc:sldMk cId="192380960" sldId="259"/>
        </pc:sldMkLst>
        <pc:spChg chg="mod">
          <ac:chgData name="Ingeborg Hoogenberg" userId="41305442-37c7-4faa-9d6c-efe50ba04595" providerId="ADAL" clId="{D17E9221-395A-486B-AF15-B1194D5C2012}" dt="2025-11-10T09:33:34.926" v="246" actId="26606"/>
          <ac:spMkLst>
            <pc:docMk/>
            <pc:sldMk cId="192380960" sldId="259"/>
            <ac:spMk id="2" creationId="{C4C92B33-F560-9F39-F27F-9195359E6BEA}"/>
          </ac:spMkLst>
        </pc:spChg>
        <pc:spChg chg="mod">
          <ac:chgData name="Ingeborg Hoogenberg" userId="41305442-37c7-4faa-9d6c-efe50ba04595" providerId="ADAL" clId="{D17E9221-395A-486B-AF15-B1194D5C2012}" dt="2025-11-25T13:29:14.174" v="9166" actId="14100"/>
          <ac:spMkLst>
            <pc:docMk/>
            <pc:sldMk cId="192380960" sldId="259"/>
            <ac:spMk id="3" creationId="{DCF6DE19-9048-6017-BECC-59DD91689A59}"/>
          </ac:spMkLst>
        </pc:spChg>
        <pc:picChg chg="add">
          <ac:chgData name="Ingeborg Hoogenberg" userId="41305442-37c7-4faa-9d6c-efe50ba04595" providerId="ADAL" clId="{D17E9221-395A-486B-AF15-B1194D5C2012}" dt="2025-11-10T09:33:34.926" v="246" actId="26606"/>
          <ac:picMkLst>
            <pc:docMk/>
            <pc:sldMk cId="192380960" sldId="259"/>
            <ac:picMk id="5" creationId="{8B4746DD-05D3-7F26-AA2D-DE7D067B6BB7}"/>
          </ac:picMkLst>
        </pc:picChg>
      </pc:sldChg>
      <pc:sldChg chg="addSp modSp new mod">
        <pc:chgData name="Ingeborg Hoogenberg" userId="41305442-37c7-4faa-9d6c-efe50ba04595" providerId="ADAL" clId="{D17E9221-395A-486B-AF15-B1194D5C2012}" dt="2025-11-24T14:15:20.828" v="7029" actId="255"/>
        <pc:sldMkLst>
          <pc:docMk/>
          <pc:sldMk cId="4136309093" sldId="260"/>
        </pc:sldMkLst>
        <pc:spChg chg="mod">
          <ac:chgData name="Ingeborg Hoogenberg" userId="41305442-37c7-4faa-9d6c-efe50ba04595" providerId="ADAL" clId="{D17E9221-395A-486B-AF15-B1194D5C2012}" dt="2025-11-24T14:15:20.828" v="7029" actId="255"/>
          <ac:spMkLst>
            <pc:docMk/>
            <pc:sldMk cId="4136309093" sldId="260"/>
            <ac:spMk id="2" creationId="{755DBCEB-DBE5-E832-4718-0D8074865BC3}"/>
          </ac:spMkLst>
        </pc:spChg>
        <pc:spChg chg="mod">
          <ac:chgData name="Ingeborg Hoogenberg" userId="41305442-37c7-4faa-9d6c-efe50ba04595" providerId="ADAL" clId="{D17E9221-395A-486B-AF15-B1194D5C2012}" dt="2025-11-24T14:15:04.853" v="7027" actId="255"/>
          <ac:spMkLst>
            <pc:docMk/>
            <pc:sldMk cId="4136309093" sldId="260"/>
            <ac:spMk id="3" creationId="{46E8A2F9-FB9F-10A3-64C0-0BE3E640D80B}"/>
          </ac:spMkLst>
        </pc:spChg>
        <pc:spChg chg="add mod">
          <ac:chgData name="Ingeborg Hoogenberg" userId="41305442-37c7-4faa-9d6c-efe50ba04595" providerId="ADAL" clId="{D17E9221-395A-486B-AF15-B1194D5C2012}" dt="2025-11-10T10:34:08.792" v="1656" actId="208"/>
          <ac:spMkLst>
            <pc:docMk/>
            <pc:sldMk cId="4136309093" sldId="260"/>
            <ac:spMk id="6" creationId="{DEDBAA53-29A2-AC04-B4AA-BFCAB8A335F2}"/>
          </ac:spMkLst>
        </pc:spChg>
        <pc:picChg chg="add mod">
          <ac:chgData name="Ingeborg Hoogenberg" userId="41305442-37c7-4faa-9d6c-efe50ba04595" providerId="ADAL" clId="{D17E9221-395A-486B-AF15-B1194D5C2012}" dt="2025-11-10T09:53:17.638" v="459" actId="1076"/>
          <ac:picMkLst>
            <pc:docMk/>
            <pc:sldMk cId="4136309093" sldId="260"/>
            <ac:picMk id="5" creationId="{39DA2B87-D4CE-8DA8-FD2A-724AC00AF736}"/>
          </ac:picMkLst>
        </pc:picChg>
      </pc:sldChg>
      <pc:sldChg chg="addSp delSp modSp new mod setBg">
        <pc:chgData name="Ingeborg Hoogenberg" userId="41305442-37c7-4faa-9d6c-efe50ba04595" providerId="ADAL" clId="{D17E9221-395A-486B-AF15-B1194D5C2012}" dt="2025-11-24T14:16:02.881" v="7034" actId="1076"/>
        <pc:sldMkLst>
          <pc:docMk/>
          <pc:sldMk cId="3916750530" sldId="261"/>
        </pc:sldMkLst>
        <pc:spChg chg="mod">
          <ac:chgData name="Ingeborg Hoogenberg" userId="41305442-37c7-4faa-9d6c-efe50ba04595" providerId="ADAL" clId="{D17E9221-395A-486B-AF15-B1194D5C2012}" dt="2025-11-24T14:15:42.274" v="7031" actId="14100"/>
          <ac:spMkLst>
            <pc:docMk/>
            <pc:sldMk cId="3916750530" sldId="261"/>
            <ac:spMk id="2" creationId="{A317A763-17A7-BB03-B193-7E408B6CCEB3}"/>
          </ac:spMkLst>
        </pc:spChg>
        <pc:spChg chg="add mod ord">
          <ac:chgData name="Ingeborg Hoogenberg" userId="41305442-37c7-4faa-9d6c-efe50ba04595" providerId="ADAL" clId="{D17E9221-395A-486B-AF15-B1194D5C2012}" dt="2025-11-24T14:16:02.881" v="7034" actId="1076"/>
          <ac:spMkLst>
            <pc:docMk/>
            <pc:sldMk cId="3916750530" sldId="261"/>
            <ac:spMk id="12" creationId="{2DC3A774-CEC2-A9F4-DCF1-1CB6D1B8EDB3}"/>
          </ac:spMkLst>
        </pc:spChg>
        <pc:picChg chg="add mod">
          <ac:chgData name="Ingeborg Hoogenberg" userId="41305442-37c7-4faa-9d6c-efe50ba04595" providerId="ADAL" clId="{D17E9221-395A-486B-AF15-B1194D5C2012}" dt="2025-11-10T09:57:03.687" v="470" actId="14100"/>
          <ac:picMkLst>
            <pc:docMk/>
            <pc:sldMk cId="3916750530" sldId="261"/>
            <ac:picMk id="10" creationId="{8946D43B-18BA-F0CE-3466-36B081542743}"/>
          </ac:picMkLst>
        </pc:picChg>
      </pc:sldChg>
      <pc:sldChg chg="addSp modSp new mod">
        <pc:chgData name="Ingeborg Hoogenberg" userId="41305442-37c7-4faa-9d6c-efe50ba04595" providerId="ADAL" clId="{D17E9221-395A-486B-AF15-B1194D5C2012}" dt="2025-11-24T14:16:59.679" v="7039" actId="1076"/>
        <pc:sldMkLst>
          <pc:docMk/>
          <pc:sldMk cId="153922981" sldId="262"/>
        </pc:sldMkLst>
        <pc:spChg chg="mod">
          <ac:chgData name="Ingeborg Hoogenberg" userId="41305442-37c7-4faa-9d6c-efe50ba04595" providerId="ADAL" clId="{D17E9221-395A-486B-AF15-B1194D5C2012}" dt="2025-11-24T14:16:45.982" v="7038" actId="255"/>
          <ac:spMkLst>
            <pc:docMk/>
            <pc:sldMk cId="153922981" sldId="262"/>
            <ac:spMk id="2" creationId="{342D7789-96AD-1E93-4995-41895C2A73F7}"/>
          </ac:spMkLst>
        </pc:spChg>
        <pc:spChg chg="mod">
          <ac:chgData name="Ingeborg Hoogenberg" userId="41305442-37c7-4faa-9d6c-efe50ba04595" providerId="ADAL" clId="{D17E9221-395A-486B-AF15-B1194D5C2012}" dt="2025-11-24T14:16:59.679" v="7039" actId="1076"/>
          <ac:spMkLst>
            <pc:docMk/>
            <pc:sldMk cId="153922981" sldId="262"/>
            <ac:spMk id="3" creationId="{09C272EA-D916-8954-19B8-EDB5DAD1FE63}"/>
          </ac:spMkLst>
        </pc:spChg>
        <pc:picChg chg="add mod">
          <ac:chgData name="Ingeborg Hoogenberg" userId="41305442-37c7-4faa-9d6c-efe50ba04595" providerId="ADAL" clId="{D17E9221-395A-486B-AF15-B1194D5C2012}" dt="2025-11-10T10:21:02.069" v="1139" actId="1076"/>
          <ac:picMkLst>
            <pc:docMk/>
            <pc:sldMk cId="153922981" sldId="262"/>
            <ac:picMk id="5" creationId="{7BEE3941-6EB7-B49B-8844-2910E86DF911}"/>
          </ac:picMkLst>
        </pc:picChg>
      </pc:sldChg>
      <pc:sldChg chg="addSp delSp modSp new mod">
        <pc:chgData name="Ingeborg Hoogenberg" userId="41305442-37c7-4faa-9d6c-efe50ba04595" providerId="ADAL" clId="{D17E9221-395A-486B-AF15-B1194D5C2012}" dt="2025-11-24T14:17:22.144" v="7042" actId="1076"/>
        <pc:sldMkLst>
          <pc:docMk/>
          <pc:sldMk cId="1351579244" sldId="263"/>
        </pc:sldMkLst>
        <pc:spChg chg="mod">
          <ac:chgData name="Ingeborg Hoogenberg" userId="41305442-37c7-4faa-9d6c-efe50ba04595" providerId="ADAL" clId="{D17E9221-395A-486B-AF15-B1194D5C2012}" dt="2025-11-24T14:17:22.144" v="7042" actId="1076"/>
          <ac:spMkLst>
            <pc:docMk/>
            <pc:sldMk cId="1351579244" sldId="263"/>
            <ac:spMk id="2" creationId="{5ADCABD6-484A-4BD7-BB64-CE73C3F6CA17}"/>
          </ac:spMkLst>
        </pc:spChg>
        <pc:spChg chg="mod">
          <ac:chgData name="Ingeborg Hoogenberg" userId="41305442-37c7-4faa-9d6c-efe50ba04595" providerId="ADAL" clId="{D17E9221-395A-486B-AF15-B1194D5C2012}" dt="2025-11-24T14:17:17.433" v="7041" actId="255"/>
          <ac:spMkLst>
            <pc:docMk/>
            <pc:sldMk cId="1351579244" sldId="263"/>
            <ac:spMk id="3" creationId="{D8A17FC9-DEAA-93E9-5CAD-C0F9812DCE2E}"/>
          </ac:spMkLst>
        </pc:spChg>
        <pc:picChg chg="add mod">
          <ac:chgData name="Ingeborg Hoogenberg" userId="41305442-37c7-4faa-9d6c-efe50ba04595" providerId="ADAL" clId="{D17E9221-395A-486B-AF15-B1194D5C2012}" dt="2025-11-10T10:24:42.562" v="1392" actId="1076"/>
          <ac:picMkLst>
            <pc:docMk/>
            <pc:sldMk cId="1351579244" sldId="263"/>
            <ac:picMk id="7" creationId="{657BD0A0-0208-A6DA-A9EE-82B73B82957A}"/>
          </ac:picMkLst>
        </pc:picChg>
      </pc:sldChg>
      <pc:sldChg chg="addSp modSp new mod">
        <pc:chgData name="Ingeborg Hoogenberg" userId="41305442-37c7-4faa-9d6c-efe50ba04595" providerId="ADAL" clId="{D17E9221-395A-486B-AF15-B1194D5C2012}" dt="2025-11-25T13:30:24.241" v="9169" actId="255"/>
        <pc:sldMkLst>
          <pc:docMk/>
          <pc:sldMk cId="3522301851" sldId="264"/>
        </pc:sldMkLst>
        <pc:spChg chg="mod ord">
          <ac:chgData name="Ingeborg Hoogenberg" userId="41305442-37c7-4faa-9d6c-efe50ba04595" providerId="ADAL" clId="{D17E9221-395A-486B-AF15-B1194D5C2012}" dt="2025-11-25T13:30:24.241" v="9169" actId="255"/>
          <ac:spMkLst>
            <pc:docMk/>
            <pc:sldMk cId="3522301851" sldId="264"/>
            <ac:spMk id="2" creationId="{8091D7A9-AE83-A114-C89A-FCC0E79D1225}"/>
          </ac:spMkLst>
        </pc:spChg>
        <pc:spChg chg="mod">
          <ac:chgData name="Ingeborg Hoogenberg" userId="41305442-37c7-4faa-9d6c-efe50ba04595" providerId="ADAL" clId="{D17E9221-395A-486B-AF15-B1194D5C2012}" dt="2025-11-24T14:17:49.311" v="7045" actId="255"/>
          <ac:spMkLst>
            <pc:docMk/>
            <pc:sldMk cId="3522301851" sldId="264"/>
            <ac:spMk id="3" creationId="{AA76AEDF-6F21-4C50-039D-047673FD54D0}"/>
          </ac:spMkLst>
        </pc:spChg>
        <pc:spChg chg="add mod">
          <ac:chgData name="Ingeborg Hoogenberg" userId="41305442-37c7-4faa-9d6c-efe50ba04595" providerId="ADAL" clId="{D17E9221-395A-486B-AF15-B1194D5C2012}" dt="2025-11-24T14:18:51.174" v="7053" actId="1076"/>
          <ac:spMkLst>
            <pc:docMk/>
            <pc:sldMk cId="3522301851" sldId="264"/>
            <ac:spMk id="6" creationId="{3E893C65-D782-6A98-3217-ED2EC4655661}"/>
          </ac:spMkLst>
        </pc:spChg>
        <pc:picChg chg="add mod">
          <ac:chgData name="Ingeborg Hoogenberg" userId="41305442-37c7-4faa-9d6c-efe50ba04595" providerId="ADAL" clId="{D17E9221-395A-486B-AF15-B1194D5C2012}" dt="2025-11-24T14:18:47.257" v="7052" actId="1076"/>
          <ac:picMkLst>
            <pc:docMk/>
            <pc:sldMk cId="3522301851" sldId="264"/>
            <ac:picMk id="5" creationId="{32593EF2-A3A8-8A18-57E9-EC41018D20B8}"/>
          </ac:picMkLst>
        </pc:picChg>
      </pc:sldChg>
      <pc:sldChg chg="addSp modSp new mod">
        <pc:chgData name="Ingeborg Hoogenberg" userId="41305442-37c7-4faa-9d6c-efe50ba04595" providerId="ADAL" clId="{D17E9221-395A-486B-AF15-B1194D5C2012}" dt="2025-11-24T14:19:10.267" v="7058" actId="20577"/>
        <pc:sldMkLst>
          <pc:docMk/>
          <pc:sldMk cId="412199073" sldId="265"/>
        </pc:sldMkLst>
        <pc:spChg chg="mod">
          <ac:chgData name="Ingeborg Hoogenberg" userId="41305442-37c7-4faa-9d6c-efe50ba04595" providerId="ADAL" clId="{D17E9221-395A-486B-AF15-B1194D5C2012}" dt="2025-11-24T14:19:10.267" v="7058" actId="20577"/>
          <ac:spMkLst>
            <pc:docMk/>
            <pc:sldMk cId="412199073" sldId="265"/>
            <ac:spMk id="2" creationId="{63107A24-BE4D-E767-9D1C-82462AE932C2}"/>
          </ac:spMkLst>
        </pc:spChg>
        <pc:spChg chg="mod">
          <ac:chgData name="Ingeborg Hoogenberg" userId="41305442-37c7-4faa-9d6c-efe50ba04595" providerId="ADAL" clId="{D17E9221-395A-486B-AF15-B1194D5C2012}" dt="2025-11-24T14:18:06.304" v="7046" actId="255"/>
          <ac:spMkLst>
            <pc:docMk/>
            <pc:sldMk cId="412199073" sldId="265"/>
            <ac:spMk id="3" creationId="{A951F330-F309-8411-66A7-46A71B1377B7}"/>
          </ac:spMkLst>
        </pc:spChg>
        <pc:picChg chg="add mod">
          <ac:chgData name="Ingeborg Hoogenberg" userId="41305442-37c7-4faa-9d6c-efe50ba04595" providerId="ADAL" clId="{D17E9221-395A-486B-AF15-B1194D5C2012}" dt="2025-11-10T11:11:43.544" v="2587" actId="1076"/>
          <ac:picMkLst>
            <pc:docMk/>
            <pc:sldMk cId="412199073" sldId="265"/>
            <ac:picMk id="5" creationId="{0B5A1908-8BA0-9177-70F3-49C6C22BF101}"/>
          </ac:picMkLst>
        </pc:picChg>
      </pc:sldChg>
      <pc:sldChg chg="addSp modSp new mod">
        <pc:chgData name="Ingeborg Hoogenberg" userId="41305442-37c7-4faa-9d6c-efe50ba04595" providerId="ADAL" clId="{D17E9221-395A-486B-AF15-B1194D5C2012}" dt="2025-11-25T13:31:20.695" v="9178" actId="20577"/>
        <pc:sldMkLst>
          <pc:docMk/>
          <pc:sldMk cId="1014222780" sldId="266"/>
        </pc:sldMkLst>
        <pc:spChg chg="mod">
          <ac:chgData name="Ingeborg Hoogenberg" userId="41305442-37c7-4faa-9d6c-efe50ba04595" providerId="ADAL" clId="{D17E9221-395A-486B-AF15-B1194D5C2012}" dt="2025-11-24T14:19:33.809" v="7061" actId="113"/>
          <ac:spMkLst>
            <pc:docMk/>
            <pc:sldMk cId="1014222780" sldId="266"/>
            <ac:spMk id="2" creationId="{2063E4C6-11C7-8607-4E3C-7BA4AF7889EC}"/>
          </ac:spMkLst>
        </pc:spChg>
        <pc:spChg chg="mod">
          <ac:chgData name="Ingeborg Hoogenberg" userId="41305442-37c7-4faa-9d6c-efe50ba04595" providerId="ADAL" clId="{D17E9221-395A-486B-AF15-B1194D5C2012}" dt="2025-11-25T13:31:20.695" v="9178" actId="20577"/>
          <ac:spMkLst>
            <pc:docMk/>
            <pc:sldMk cId="1014222780" sldId="266"/>
            <ac:spMk id="3" creationId="{C2CAF9E1-0D13-96FF-196F-C816A8E16BD2}"/>
          </ac:spMkLst>
        </pc:spChg>
        <pc:spChg chg="add mod">
          <ac:chgData name="Ingeborg Hoogenberg" userId="41305442-37c7-4faa-9d6c-efe50ba04595" providerId="ADAL" clId="{D17E9221-395A-486B-AF15-B1194D5C2012}" dt="2025-11-11T11:06:23.990" v="3134" actId="1076"/>
          <ac:spMkLst>
            <pc:docMk/>
            <pc:sldMk cId="1014222780" sldId="266"/>
            <ac:spMk id="6" creationId="{714EA315-0F15-6C62-74D9-1FC399E6E893}"/>
          </ac:spMkLst>
        </pc:spChg>
        <pc:picChg chg="add mod">
          <ac:chgData name="Ingeborg Hoogenberg" userId="41305442-37c7-4faa-9d6c-efe50ba04595" providerId="ADAL" clId="{D17E9221-395A-486B-AF15-B1194D5C2012}" dt="2025-11-11T11:03:14.978" v="2906" actId="1076"/>
          <ac:picMkLst>
            <pc:docMk/>
            <pc:sldMk cId="1014222780" sldId="266"/>
            <ac:picMk id="5" creationId="{765F9C69-99BB-B6A9-6E22-3B21C0393D75}"/>
          </ac:picMkLst>
        </pc:picChg>
      </pc:sldChg>
      <pc:sldChg chg="modSp new mod">
        <pc:chgData name="Ingeborg Hoogenberg" userId="41305442-37c7-4faa-9d6c-efe50ba04595" providerId="ADAL" clId="{D17E9221-395A-486B-AF15-B1194D5C2012}" dt="2025-11-25T10:46:31.707" v="8044" actId="313"/>
        <pc:sldMkLst>
          <pc:docMk/>
          <pc:sldMk cId="2562165681" sldId="267"/>
        </pc:sldMkLst>
        <pc:spChg chg="mod">
          <ac:chgData name="Ingeborg Hoogenberg" userId="41305442-37c7-4faa-9d6c-efe50ba04595" providerId="ADAL" clId="{D17E9221-395A-486B-AF15-B1194D5C2012}" dt="2025-11-24T14:19:48.762" v="7063" actId="113"/>
          <ac:spMkLst>
            <pc:docMk/>
            <pc:sldMk cId="2562165681" sldId="267"/>
            <ac:spMk id="2" creationId="{9CAB2FF6-CFB3-C26D-FAA4-8F5DD38CF6A8}"/>
          </ac:spMkLst>
        </pc:spChg>
        <pc:spChg chg="mod">
          <ac:chgData name="Ingeborg Hoogenberg" userId="41305442-37c7-4faa-9d6c-efe50ba04595" providerId="ADAL" clId="{D17E9221-395A-486B-AF15-B1194D5C2012}" dt="2025-11-25T10:46:31.707" v="8044" actId="313"/>
          <ac:spMkLst>
            <pc:docMk/>
            <pc:sldMk cId="2562165681" sldId="267"/>
            <ac:spMk id="3" creationId="{EA332373-1C68-6BE3-43BE-3E934B983F29}"/>
          </ac:spMkLst>
        </pc:spChg>
      </pc:sldChg>
      <pc:sldChg chg="addSp modSp new mod">
        <pc:chgData name="Ingeborg Hoogenberg" userId="41305442-37c7-4faa-9d6c-efe50ba04595" providerId="ADAL" clId="{D17E9221-395A-486B-AF15-B1194D5C2012}" dt="2025-11-24T14:13:39.211" v="7020" actId="27636"/>
        <pc:sldMkLst>
          <pc:docMk/>
          <pc:sldMk cId="3065833572" sldId="268"/>
        </pc:sldMkLst>
        <pc:spChg chg="mod">
          <ac:chgData name="Ingeborg Hoogenberg" userId="41305442-37c7-4faa-9d6c-efe50ba04595" providerId="ADAL" clId="{D17E9221-395A-486B-AF15-B1194D5C2012}" dt="2025-11-11T11:08:18.157" v="3209" actId="14100"/>
          <ac:spMkLst>
            <pc:docMk/>
            <pc:sldMk cId="3065833572" sldId="268"/>
            <ac:spMk id="2" creationId="{0574018F-6D53-EE94-7D20-4ACEBE218577}"/>
          </ac:spMkLst>
        </pc:spChg>
        <pc:spChg chg="mod">
          <ac:chgData name="Ingeborg Hoogenberg" userId="41305442-37c7-4faa-9d6c-efe50ba04595" providerId="ADAL" clId="{D17E9221-395A-486B-AF15-B1194D5C2012}" dt="2025-11-24T14:13:39.211" v="7020" actId="27636"/>
          <ac:spMkLst>
            <pc:docMk/>
            <pc:sldMk cId="3065833572" sldId="268"/>
            <ac:spMk id="3" creationId="{C85BB66B-E683-CEBA-3AE6-7F2D8548C028}"/>
          </ac:spMkLst>
        </pc:spChg>
        <pc:picChg chg="add mod">
          <ac:chgData name="Ingeborg Hoogenberg" userId="41305442-37c7-4faa-9d6c-efe50ba04595" providerId="ADAL" clId="{D17E9221-395A-486B-AF15-B1194D5C2012}" dt="2025-11-11T11:10:37.666" v="3413" actId="1076"/>
          <ac:picMkLst>
            <pc:docMk/>
            <pc:sldMk cId="3065833572" sldId="268"/>
            <ac:picMk id="5" creationId="{57730B35-1384-DD16-DC79-83690FBB292B}"/>
          </ac:picMkLst>
        </pc:picChg>
      </pc:sldChg>
      <pc:sldChg chg="addSp modSp new mod">
        <pc:chgData name="Ingeborg Hoogenberg" userId="41305442-37c7-4faa-9d6c-efe50ba04595" providerId="ADAL" clId="{D17E9221-395A-486B-AF15-B1194D5C2012}" dt="2025-11-24T14:20:40.372" v="7068" actId="1076"/>
        <pc:sldMkLst>
          <pc:docMk/>
          <pc:sldMk cId="2810777910" sldId="269"/>
        </pc:sldMkLst>
        <pc:spChg chg="mod">
          <ac:chgData name="Ingeborg Hoogenberg" userId="41305442-37c7-4faa-9d6c-efe50ba04595" providerId="ADAL" clId="{D17E9221-395A-486B-AF15-B1194D5C2012}" dt="2025-11-24T14:20:18.429" v="7065" actId="255"/>
          <ac:spMkLst>
            <pc:docMk/>
            <pc:sldMk cId="2810777910" sldId="269"/>
            <ac:spMk id="2" creationId="{E69270BE-499D-6412-E70D-B955497B0B48}"/>
          </ac:spMkLst>
        </pc:spChg>
        <pc:spChg chg="mod">
          <ac:chgData name="Ingeborg Hoogenberg" userId="41305442-37c7-4faa-9d6c-efe50ba04595" providerId="ADAL" clId="{D17E9221-395A-486B-AF15-B1194D5C2012}" dt="2025-11-24T14:20:25.423" v="7066" actId="255"/>
          <ac:spMkLst>
            <pc:docMk/>
            <pc:sldMk cId="2810777910" sldId="269"/>
            <ac:spMk id="3" creationId="{E884861D-F126-FAF6-A09C-0465A15A3BAC}"/>
          </ac:spMkLst>
        </pc:spChg>
        <pc:picChg chg="add mod">
          <ac:chgData name="Ingeborg Hoogenberg" userId="41305442-37c7-4faa-9d6c-efe50ba04595" providerId="ADAL" clId="{D17E9221-395A-486B-AF15-B1194D5C2012}" dt="2025-11-24T14:20:40.372" v="7068" actId="1076"/>
          <ac:picMkLst>
            <pc:docMk/>
            <pc:sldMk cId="2810777910" sldId="269"/>
            <ac:picMk id="5" creationId="{C115C3BA-B670-50CC-15E1-28A590AD3412}"/>
          </ac:picMkLst>
        </pc:picChg>
        <pc:picChg chg="add mod">
          <ac:chgData name="Ingeborg Hoogenberg" userId="41305442-37c7-4faa-9d6c-efe50ba04595" providerId="ADAL" clId="{D17E9221-395A-486B-AF15-B1194D5C2012}" dt="2025-11-24T14:20:34.566" v="7067" actId="1076"/>
          <ac:picMkLst>
            <pc:docMk/>
            <pc:sldMk cId="2810777910" sldId="269"/>
            <ac:picMk id="7" creationId="{BCE42CD2-82B2-984B-DFC8-F24DD74DB1CC}"/>
          </ac:picMkLst>
        </pc:picChg>
      </pc:sldChg>
      <pc:sldChg chg="addSp modSp new mod ord">
        <pc:chgData name="Ingeborg Hoogenberg" userId="41305442-37c7-4faa-9d6c-efe50ba04595" providerId="ADAL" clId="{D17E9221-395A-486B-AF15-B1194D5C2012}" dt="2025-11-25T13:33:44.426" v="9195" actId="1076"/>
        <pc:sldMkLst>
          <pc:docMk/>
          <pc:sldMk cId="2608266069" sldId="270"/>
        </pc:sldMkLst>
        <pc:spChg chg="mod">
          <ac:chgData name="Ingeborg Hoogenberg" userId="41305442-37c7-4faa-9d6c-efe50ba04595" providerId="ADAL" clId="{D17E9221-395A-486B-AF15-B1194D5C2012}" dt="2025-11-25T13:33:11.421" v="9192" actId="13926"/>
          <ac:spMkLst>
            <pc:docMk/>
            <pc:sldMk cId="2608266069" sldId="270"/>
            <ac:spMk id="2" creationId="{2D6C820C-1911-6041-06BC-3CB1549E4EE1}"/>
          </ac:spMkLst>
        </pc:spChg>
        <pc:spChg chg="mod">
          <ac:chgData name="Ingeborg Hoogenberg" userId="41305442-37c7-4faa-9d6c-efe50ba04595" providerId="ADAL" clId="{D17E9221-395A-486B-AF15-B1194D5C2012}" dt="2025-11-25T13:33:23.115" v="9193" actId="20577"/>
          <ac:spMkLst>
            <pc:docMk/>
            <pc:sldMk cId="2608266069" sldId="270"/>
            <ac:spMk id="3" creationId="{F9C1F278-06AB-C7B9-B083-357C85924EA0}"/>
          </ac:spMkLst>
        </pc:spChg>
        <pc:spChg chg="add mod">
          <ac:chgData name="Ingeborg Hoogenberg" userId="41305442-37c7-4faa-9d6c-efe50ba04595" providerId="ADAL" clId="{D17E9221-395A-486B-AF15-B1194D5C2012}" dt="2025-11-25T13:33:44.426" v="9195" actId="1076"/>
          <ac:spMkLst>
            <pc:docMk/>
            <pc:sldMk cId="2608266069" sldId="270"/>
            <ac:spMk id="6" creationId="{90DF6240-D2D6-BB55-C58D-09F9E0C9B868}"/>
          </ac:spMkLst>
        </pc:spChg>
        <pc:picChg chg="add mod">
          <ac:chgData name="Ingeborg Hoogenberg" userId="41305442-37c7-4faa-9d6c-efe50ba04595" providerId="ADAL" clId="{D17E9221-395A-486B-AF15-B1194D5C2012}" dt="2025-11-25T13:33:34.113" v="9194" actId="1076"/>
          <ac:picMkLst>
            <pc:docMk/>
            <pc:sldMk cId="2608266069" sldId="270"/>
            <ac:picMk id="5" creationId="{983A4BEC-6A18-7559-0231-FD67F433479B}"/>
          </ac:picMkLst>
        </pc:picChg>
        <pc:picChg chg="add mod ord">
          <ac:chgData name="Ingeborg Hoogenberg" userId="41305442-37c7-4faa-9d6c-efe50ba04595" providerId="ADAL" clId="{D17E9221-395A-486B-AF15-B1194D5C2012}" dt="2025-11-11T12:57:44.693" v="5075" actId="167"/>
          <ac:picMkLst>
            <pc:docMk/>
            <pc:sldMk cId="2608266069" sldId="270"/>
            <ac:picMk id="8" creationId="{C79D1A72-04E0-F59C-B44F-225FC34E1FD2}"/>
          </ac:picMkLst>
        </pc:picChg>
      </pc:sldChg>
      <pc:sldChg chg="addSp modSp new mod">
        <pc:chgData name="Ingeborg Hoogenberg" userId="41305442-37c7-4faa-9d6c-efe50ba04595" providerId="ADAL" clId="{D17E9221-395A-486B-AF15-B1194D5C2012}" dt="2025-11-24T14:21:00.828" v="7072" actId="113"/>
        <pc:sldMkLst>
          <pc:docMk/>
          <pc:sldMk cId="2490753991" sldId="271"/>
        </pc:sldMkLst>
        <pc:spChg chg="mod">
          <ac:chgData name="Ingeborg Hoogenberg" userId="41305442-37c7-4faa-9d6c-efe50ba04595" providerId="ADAL" clId="{D17E9221-395A-486B-AF15-B1194D5C2012}" dt="2025-11-24T14:21:00.828" v="7072" actId="113"/>
          <ac:spMkLst>
            <pc:docMk/>
            <pc:sldMk cId="2490753991" sldId="271"/>
            <ac:spMk id="2" creationId="{921C0176-66B4-8F3E-59D3-19C1C8DFE853}"/>
          </ac:spMkLst>
        </pc:spChg>
        <pc:spChg chg="mod">
          <ac:chgData name="Ingeborg Hoogenberg" userId="41305442-37c7-4faa-9d6c-efe50ba04595" providerId="ADAL" clId="{D17E9221-395A-486B-AF15-B1194D5C2012}" dt="2025-11-24T14:20:52.148" v="7070" actId="27636"/>
          <ac:spMkLst>
            <pc:docMk/>
            <pc:sldMk cId="2490753991" sldId="271"/>
            <ac:spMk id="3" creationId="{17757CC7-2DE8-B324-ABB1-23AB32A40460}"/>
          </ac:spMkLst>
        </pc:spChg>
        <pc:picChg chg="add mod">
          <ac:chgData name="Ingeborg Hoogenberg" userId="41305442-37c7-4faa-9d6c-efe50ba04595" providerId="ADAL" clId="{D17E9221-395A-486B-AF15-B1194D5C2012}" dt="2025-11-11T13:24:46.869" v="5357" actId="1076"/>
          <ac:picMkLst>
            <pc:docMk/>
            <pc:sldMk cId="2490753991" sldId="271"/>
            <ac:picMk id="5" creationId="{E4B9EA76-63B4-B2AE-D2E9-E6534CBDCF9F}"/>
          </ac:picMkLst>
        </pc:picChg>
      </pc:sldChg>
      <pc:sldChg chg="addSp modSp new mod">
        <pc:chgData name="Ingeborg Hoogenberg" userId="41305442-37c7-4faa-9d6c-efe50ba04595" providerId="ADAL" clId="{D17E9221-395A-486B-AF15-B1194D5C2012}" dt="2025-11-24T14:22:28.497" v="7080" actId="1076"/>
        <pc:sldMkLst>
          <pc:docMk/>
          <pc:sldMk cId="43133747" sldId="272"/>
        </pc:sldMkLst>
        <pc:spChg chg="mod">
          <ac:chgData name="Ingeborg Hoogenberg" userId="41305442-37c7-4faa-9d6c-efe50ba04595" providerId="ADAL" clId="{D17E9221-395A-486B-AF15-B1194D5C2012}" dt="2025-11-24T14:22:15.455" v="7078" actId="255"/>
          <ac:spMkLst>
            <pc:docMk/>
            <pc:sldMk cId="43133747" sldId="272"/>
            <ac:spMk id="2" creationId="{330AA804-7978-5CED-5901-FD0D269F86B5}"/>
          </ac:spMkLst>
        </pc:spChg>
        <pc:spChg chg="mod">
          <ac:chgData name="Ingeborg Hoogenberg" userId="41305442-37c7-4faa-9d6c-efe50ba04595" providerId="ADAL" clId="{D17E9221-395A-486B-AF15-B1194D5C2012}" dt="2025-11-24T14:22:22.803" v="7079" actId="255"/>
          <ac:spMkLst>
            <pc:docMk/>
            <pc:sldMk cId="43133747" sldId="272"/>
            <ac:spMk id="3" creationId="{CD78295E-2622-3CBB-1AA3-68056010E19E}"/>
          </ac:spMkLst>
        </pc:spChg>
        <pc:picChg chg="add mod">
          <ac:chgData name="Ingeborg Hoogenberg" userId="41305442-37c7-4faa-9d6c-efe50ba04595" providerId="ADAL" clId="{D17E9221-395A-486B-AF15-B1194D5C2012}" dt="2025-11-24T14:22:28.497" v="7080" actId="1076"/>
          <ac:picMkLst>
            <pc:docMk/>
            <pc:sldMk cId="43133747" sldId="272"/>
            <ac:picMk id="5" creationId="{B8D06E6A-1CFE-06DA-EA24-ED115F4DC5A1}"/>
          </ac:picMkLst>
        </pc:picChg>
      </pc:sldChg>
      <pc:sldChg chg="modSp mod">
        <pc:chgData name="Ingeborg Hoogenberg" userId="41305442-37c7-4faa-9d6c-efe50ba04595" providerId="ADAL" clId="{D17E9221-395A-486B-AF15-B1194D5C2012}" dt="2025-11-24T14:25:00.720" v="7098" actId="1076"/>
        <pc:sldMkLst>
          <pc:docMk/>
          <pc:sldMk cId="1805954707" sldId="273"/>
        </pc:sldMkLst>
        <pc:spChg chg="mod">
          <ac:chgData name="Ingeborg Hoogenberg" userId="41305442-37c7-4faa-9d6c-efe50ba04595" providerId="ADAL" clId="{D17E9221-395A-486B-AF15-B1194D5C2012}" dt="2025-11-24T14:24:41.871" v="7094" actId="1076"/>
          <ac:spMkLst>
            <pc:docMk/>
            <pc:sldMk cId="1805954707" sldId="273"/>
            <ac:spMk id="2" creationId="{56F9FB7C-4EB6-E48E-6662-60AE1ABE6930}"/>
          </ac:spMkLst>
        </pc:spChg>
        <pc:spChg chg="mod">
          <ac:chgData name="Ingeborg Hoogenberg" userId="41305442-37c7-4faa-9d6c-efe50ba04595" providerId="ADAL" clId="{D17E9221-395A-486B-AF15-B1194D5C2012}" dt="2025-11-24T14:24:55.403" v="7097" actId="1076"/>
          <ac:spMkLst>
            <pc:docMk/>
            <pc:sldMk cId="1805954707" sldId="273"/>
            <ac:spMk id="3" creationId="{418FDAC1-C111-17B7-1E4E-2A0A6E404200}"/>
          </ac:spMkLst>
        </pc:spChg>
        <pc:picChg chg="mod">
          <ac:chgData name="Ingeborg Hoogenberg" userId="41305442-37c7-4faa-9d6c-efe50ba04595" providerId="ADAL" clId="{D17E9221-395A-486B-AF15-B1194D5C2012}" dt="2025-11-24T14:25:00.720" v="7098" actId="1076"/>
          <ac:picMkLst>
            <pc:docMk/>
            <pc:sldMk cId="1805954707" sldId="273"/>
            <ac:picMk id="7" creationId="{900AE44A-40B6-805B-E796-D26C57A1220E}"/>
          </ac:picMkLst>
        </pc:picChg>
      </pc:sldChg>
      <pc:sldChg chg="addSp modSp mod">
        <pc:chgData name="Ingeborg Hoogenberg" userId="41305442-37c7-4faa-9d6c-efe50ba04595" providerId="ADAL" clId="{D17E9221-395A-486B-AF15-B1194D5C2012}" dt="2025-11-24T14:23:17.961" v="7086" actId="1076"/>
        <pc:sldMkLst>
          <pc:docMk/>
          <pc:sldMk cId="4293926764" sldId="274"/>
        </pc:sldMkLst>
        <pc:spChg chg="mod">
          <ac:chgData name="Ingeborg Hoogenberg" userId="41305442-37c7-4faa-9d6c-efe50ba04595" providerId="ADAL" clId="{D17E9221-395A-486B-AF15-B1194D5C2012}" dt="2025-11-24T14:22:42.512" v="7082" actId="113"/>
          <ac:spMkLst>
            <pc:docMk/>
            <pc:sldMk cId="4293926764" sldId="274"/>
            <ac:spMk id="2" creationId="{27760052-8BB2-2797-1606-678965FABEB4}"/>
          </ac:spMkLst>
        </pc:spChg>
        <pc:spChg chg="mod">
          <ac:chgData name="Ingeborg Hoogenberg" userId="41305442-37c7-4faa-9d6c-efe50ba04595" providerId="ADAL" clId="{D17E9221-395A-486B-AF15-B1194D5C2012}" dt="2025-11-24T14:23:07.085" v="7084" actId="1076"/>
          <ac:spMkLst>
            <pc:docMk/>
            <pc:sldMk cId="4293926764" sldId="274"/>
            <ac:spMk id="3" creationId="{BFB2604C-980A-3EF8-7780-F520FAEB3FDE}"/>
          </ac:spMkLst>
        </pc:spChg>
        <pc:picChg chg="add mod">
          <ac:chgData name="Ingeborg Hoogenberg" userId="41305442-37c7-4faa-9d6c-efe50ba04595" providerId="ADAL" clId="{D17E9221-395A-486B-AF15-B1194D5C2012}" dt="2025-11-24T14:23:11.585" v="7085" actId="1076"/>
          <ac:picMkLst>
            <pc:docMk/>
            <pc:sldMk cId="4293926764" sldId="274"/>
            <ac:picMk id="5" creationId="{D8122E00-4E12-5308-1D04-69C6ED7C2091}"/>
          </ac:picMkLst>
        </pc:picChg>
        <pc:picChg chg="mod">
          <ac:chgData name="Ingeborg Hoogenberg" userId="41305442-37c7-4faa-9d6c-efe50ba04595" providerId="ADAL" clId="{D17E9221-395A-486B-AF15-B1194D5C2012}" dt="2025-11-24T14:23:17.961" v="7086" actId="1076"/>
          <ac:picMkLst>
            <pc:docMk/>
            <pc:sldMk cId="4293926764" sldId="274"/>
            <ac:picMk id="6" creationId="{AB5D55B7-0686-FF9B-7248-EC4EBD358D37}"/>
          </ac:picMkLst>
        </pc:picChg>
        <pc:picChg chg="add mod">
          <ac:chgData name="Ingeborg Hoogenberg" userId="41305442-37c7-4faa-9d6c-efe50ba04595" providerId="ADAL" clId="{D17E9221-395A-486B-AF15-B1194D5C2012}" dt="2025-11-24T13:06:35.327" v="6525" actId="1076"/>
          <ac:picMkLst>
            <pc:docMk/>
            <pc:sldMk cId="4293926764" sldId="274"/>
            <ac:picMk id="8" creationId="{3A006277-441E-F912-F247-728F30971ACE}"/>
          </ac:picMkLst>
        </pc:picChg>
      </pc:sldChg>
      <pc:sldChg chg="modSp mod">
        <pc:chgData name="Ingeborg Hoogenberg" userId="41305442-37c7-4faa-9d6c-efe50ba04595" providerId="ADAL" clId="{D17E9221-395A-486B-AF15-B1194D5C2012}" dt="2025-11-24T14:25:35.829" v="7135" actId="1076"/>
        <pc:sldMkLst>
          <pc:docMk/>
          <pc:sldMk cId="1379528199" sldId="275"/>
        </pc:sldMkLst>
        <pc:spChg chg="mod">
          <ac:chgData name="Ingeborg Hoogenberg" userId="41305442-37c7-4faa-9d6c-efe50ba04595" providerId="ADAL" clId="{D17E9221-395A-486B-AF15-B1194D5C2012}" dt="2025-11-24T14:25:35.829" v="7135" actId="1076"/>
          <ac:spMkLst>
            <pc:docMk/>
            <pc:sldMk cId="1379528199" sldId="275"/>
            <ac:spMk id="2" creationId="{9BF8587A-06EF-1F58-2620-E17F6B79CD4A}"/>
          </ac:spMkLst>
        </pc:spChg>
        <pc:spChg chg="mod">
          <ac:chgData name="Ingeborg Hoogenberg" userId="41305442-37c7-4faa-9d6c-efe50ba04595" providerId="ADAL" clId="{D17E9221-395A-486B-AF15-B1194D5C2012}" dt="2025-11-24T14:03:26.153" v="7013" actId="207"/>
          <ac:spMkLst>
            <pc:docMk/>
            <pc:sldMk cId="1379528199" sldId="275"/>
            <ac:spMk id="3" creationId="{499BA62D-9E4A-6EF2-474F-53B18B6C66B0}"/>
          </ac:spMkLst>
        </pc:spChg>
      </pc:sldChg>
      <pc:sldChg chg="addSp modSp new mod">
        <pc:chgData name="Ingeborg Hoogenberg" userId="41305442-37c7-4faa-9d6c-efe50ba04595" providerId="ADAL" clId="{D17E9221-395A-486B-AF15-B1194D5C2012}" dt="2025-11-24T14:24:13.489" v="7092" actId="1076"/>
        <pc:sldMkLst>
          <pc:docMk/>
          <pc:sldMk cId="3777628959" sldId="276"/>
        </pc:sldMkLst>
        <pc:spChg chg="mod">
          <ac:chgData name="Ingeborg Hoogenberg" userId="41305442-37c7-4faa-9d6c-efe50ba04595" providerId="ADAL" clId="{D17E9221-395A-486B-AF15-B1194D5C2012}" dt="2025-11-24T14:23:46.056" v="7087" actId="1076"/>
          <ac:spMkLst>
            <pc:docMk/>
            <pc:sldMk cId="3777628959" sldId="276"/>
            <ac:spMk id="2" creationId="{2EAA720B-A7AE-FE71-1D46-66D97BA45B9E}"/>
          </ac:spMkLst>
        </pc:spChg>
        <pc:spChg chg="mod">
          <ac:chgData name="Ingeborg Hoogenberg" userId="41305442-37c7-4faa-9d6c-efe50ba04595" providerId="ADAL" clId="{D17E9221-395A-486B-AF15-B1194D5C2012}" dt="2025-11-24T14:24:04.208" v="7090" actId="14100"/>
          <ac:spMkLst>
            <pc:docMk/>
            <pc:sldMk cId="3777628959" sldId="276"/>
            <ac:spMk id="3" creationId="{0F507E0B-590E-D12A-EC16-AD7D91DFFEFF}"/>
          </ac:spMkLst>
        </pc:spChg>
        <pc:picChg chg="add mod">
          <ac:chgData name="Ingeborg Hoogenberg" userId="41305442-37c7-4faa-9d6c-efe50ba04595" providerId="ADAL" clId="{D17E9221-395A-486B-AF15-B1194D5C2012}" dt="2025-11-24T14:23:58.237" v="7089" actId="1076"/>
          <ac:picMkLst>
            <pc:docMk/>
            <pc:sldMk cId="3777628959" sldId="276"/>
            <ac:picMk id="5" creationId="{0EFC54C8-7391-AAF2-78AC-20B9FA365F93}"/>
          </ac:picMkLst>
        </pc:picChg>
        <pc:picChg chg="add mod">
          <ac:chgData name="Ingeborg Hoogenberg" userId="41305442-37c7-4faa-9d6c-efe50ba04595" providerId="ADAL" clId="{D17E9221-395A-486B-AF15-B1194D5C2012}" dt="2025-11-24T14:24:13.489" v="7092" actId="1076"/>
          <ac:picMkLst>
            <pc:docMk/>
            <pc:sldMk cId="3777628959" sldId="276"/>
            <ac:picMk id="11" creationId="{13A7B5D4-3663-3DA2-49D7-DD1896839A02}"/>
          </ac:picMkLst>
        </pc:picChg>
        <pc:picChg chg="add mod">
          <ac:chgData name="Ingeborg Hoogenberg" userId="41305442-37c7-4faa-9d6c-efe50ba04595" providerId="ADAL" clId="{D17E9221-395A-486B-AF15-B1194D5C2012}" dt="2025-11-24T14:24:11.424" v="7091" actId="1076"/>
          <ac:picMkLst>
            <pc:docMk/>
            <pc:sldMk cId="3777628959" sldId="276"/>
            <ac:picMk id="13" creationId="{F8A9E3EF-6014-009B-E68B-9EBF042EB41C}"/>
          </ac:picMkLst>
        </pc:picChg>
      </pc:sldChg>
      <pc:sldChg chg="addSp modSp new mod">
        <pc:chgData name="Ingeborg Hoogenberg" userId="41305442-37c7-4faa-9d6c-efe50ba04595" providerId="ADAL" clId="{D17E9221-395A-486B-AF15-B1194D5C2012}" dt="2025-11-24T13:45:41.101" v="6986" actId="20577"/>
        <pc:sldMkLst>
          <pc:docMk/>
          <pc:sldMk cId="4286632782" sldId="277"/>
        </pc:sldMkLst>
        <pc:spChg chg="add mod">
          <ac:chgData name="Ingeborg Hoogenberg" userId="41305442-37c7-4faa-9d6c-efe50ba04595" providerId="ADAL" clId="{D17E9221-395A-486B-AF15-B1194D5C2012}" dt="2025-11-24T13:45:41.101" v="6986" actId="20577"/>
          <ac:spMkLst>
            <pc:docMk/>
            <pc:sldMk cId="4286632782" sldId="277"/>
            <ac:spMk id="4" creationId="{B78BCAEF-64D3-4E91-E3E9-9C5E0BFE6FAE}"/>
          </ac:spMkLst>
        </pc:spChg>
        <pc:picChg chg="add mod">
          <ac:chgData name="Ingeborg Hoogenberg" userId="41305442-37c7-4faa-9d6c-efe50ba04595" providerId="ADAL" clId="{D17E9221-395A-486B-AF15-B1194D5C2012}" dt="2025-11-24T13:40:11.644" v="6889" actId="1076"/>
          <ac:picMkLst>
            <pc:docMk/>
            <pc:sldMk cId="4286632782" sldId="277"/>
            <ac:picMk id="3" creationId="{296A064F-14C2-1675-5F15-DFCA58617934}"/>
          </ac:picMkLst>
        </pc:picChg>
      </pc:sldChg>
      <pc:sldChg chg="modSp new mod">
        <pc:chgData name="Ingeborg Hoogenberg" userId="41305442-37c7-4faa-9d6c-efe50ba04595" providerId="ADAL" clId="{D17E9221-395A-486B-AF15-B1194D5C2012}" dt="2025-11-25T13:32:05.887" v="9190" actId="313"/>
        <pc:sldMkLst>
          <pc:docMk/>
          <pc:sldMk cId="3791289100" sldId="278"/>
        </pc:sldMkLst>
        <pc:spChg chg="mod">
          <ac:chgData name="Ingeborg Hoogenberg" userId="41305442-37c7-4faa-9d6c-efe50ba04595" providerId="ADAL" clId="{D17E9221-395A-486B-AF15-B1194D5C2012}" dt="2025-11-25T10:44:16.089" v="7879" actId="1076"/>
          <ac:spMkLst>
            <pc:docMk/>
            <pc:sldMk cId="3791289100" sldId="278"/>
            <ac:spMk id="2" creationId="{291354F9-9E52-2805-83CB-658F536880EF}"/>
          </ac:spMkLst>
        </pc:spChg>
        <pc:spChg chg="mod">
          <ac:chgData name="Ingeborg Hoogenberg" userId="41305442-37c7-4faa-9d6c-efe50ba04595" providerId="ADAL" clId="{D17E9221-395A-486B-AF15-B1194D5C2012}" dt="2025-11-25T13:32:05.887" v="9190" actId="313"/>
          <ac:spMkLst>
            <pc:docMk/>
            <pc:sldMk cId="3791289100" sldId="278"/>
            <ac:spMk id="3" creationId="{8197A62C-7B84-2A26-2D4A-1DC7CAA02E50}"/>
          </ac:spMkLst>
        </pc:spChg>
      </pc:sldChg>
      <pc:sldChg chg="modSp new mod">
        <pc:chgData name="Ingeborg Hoogenberg" userId="41305442-37c7-4faa-9d6c-efe50ba04595" providerId="ADAL" clId="{D17E9221-395A-486B-AF15-B1194D5C2012}" dt="2025-11-25T11:11:18.248" v="9135" actId="13926"/>
        <pc:sldMkLst>
          <pc:docMk/>
          <pc:sldMk cId="819893066" sldId="279"/>
        </pc:sldMkLst>
        <pc:spChg chg="mod">
          <ac:chgData name="Ingeborg Hoogenberg" userId="41305442-37c7-4faa-9d6c-efe50ba04595" providerId="ADAL" clId="{D17E9221-395A-486B-AF15-B1194D5C2012}" dt="2025-11-25T11:07:58.706" v="8819" actId="20577"/>
          <ac:spMkLst>
            <pc:docMk/>
            <pc:sldMk cId="819893066" sldId="279"/>
            <ac:spMk id="2" creationId="{F15F8205-BC23-3F99-ED66-CD00A66765BF}"/>
          </ac:spMkLst>
        </pc:spChg>
        <pc:spChg chg="mod">
          <ac:chgData name="Ingeborg Hoogenberg" userId="41305442-37c7-4faa-9d6c-efe50ba04595" providerId="ADAL" clId="{D17E9221-395A-486B-AF15-B1194D5C2012}" dt="2025-11-25T11:11:18.248" v="9135" actId="13926"/>
          <ac:spMkLst>
            <pc:docMk/>
            <pc:sldMk cId="819893066" sldId="279"/>
            <ac:spMk id="3" creationId="{37927411-E02F-5A62-178A-EE34CAD5A852}"/>
          </ac:spMkLst>
        </pc:spChg>
      </pc:sldChg>
      <pc:sldChg chg="addSp modSp new mod">
        <pc:chgData name="Ingeborg Hoogenberg" userId="41305442-37c7-4faa-9d6c-efe50ba04595" providerId="ADAL" clId="{D17E9221-395A-486B-AF15-B1194D5C2012}" dt="2025-11-25T12:48:35.304" v="9165" actId="1076"/>
        <pc:sldMkLst>
          <pc:docMk/>
          <pc:sldMk cId="4098312989" sldId="280"/>
        </pc:sldMkLst>
        <pc:spChg chg="add mod">
          <ac:chgData name="Ingeborg Hoogenberg" userId="41305442-37c7-4faa-9d6c-efe50ba04595" providerId="ADAL" clId="{D17E9221-395A-486B-AF15-B1194D5C2012}" dt="2025-11-25T12:48:35.304" v="9165" actId="1076"/>
          <ac:spMkLst>
            <pc:docMk/>
            <pc:sldMk cId="4098312989" sldId="280"/>
            <ac:spMk id="4" creationId="{761ABEC4-4E90-2385-DA5B-BEBD7D6118C7}"/>
          </ac:spMkLst>
        </pc:spChg>
        <pc:picChg chg="add mod">
          <ac:chgData name="Ingeborg Hoogenberg" userId="41305442-37c7-4faa-9d6c-efe50ba04595" providerId="ADAL" clId="{D17E9221-395A-486B-AF15-B1194D5C2012}" dt="2025-11-25T12:47:09.597" v="9142" actId="14100"/>
          <ac:picMkLst>
            <pc:docMk/>
            <pc:sldMk cId="4098312989" sldId="280"/>
            <ac:picMk id="3" creationId="{8F3A7D5D-DF03-ADE3-F61A-EC4544E55465}"/>
          </ac:picMkLst>
        </pc:picChg>
      </pc:sldChg>
      <pc:sldMasterChg chg="setBg modSldLayout">
        <pc:chgData name="Ingeborg Hoogenberg" userId="41305442-37c7-4faa-9d6c-efe50ba04595" providerId="ADAL" clId="{D17E9221-395A-486B-AF15-B1194D5C2012}" dt="2025-11-11T13:27:30.696" v="5443"/>
        <pc:sldMasterMkLst>
          <pc:docMk/>
          <pc:sldMasterMk cId="893842363" sldId="2147483660"/>
        </pc:sldMasterMkLst>
        <pc:sldLayoutChg chg="setBg">
          <pc:chgData name="Ingeborg Hoogenberg" userId="41305442-37c7-4faa-9d6c-efe50ba04595" providerId="ADAL" clId="{D17E9221-395A-486B-AF15-B1194D5C2012}" dt="2025-11-11T13:27:30.696" v="5443"/>
          <pc:sldLayoutMkLst>
            <pc:docMk/>
            <pc:sldMasterMk cId="893842363" sldId="2147483660"/>
            <pc:sldLayoutMk cId="4193777773" sldId="2147483661"/>
          </pc:sldLayoutMkLst>
        </pc:sldLayoutChg>
        <pc:sldLayoutChg chg="setBg">
          <pc:chgData name="Ingeborg Hoogenberg" userId="41305442-37c7-4faa-9d6c-efe50ba04595" providerId="ADAL" clId="{D17E9221-395A-486B-AF15-B1194D5C2012}" dt="2025-11-11T13:27:30.696" v="5443"/>
          <pc:sldLayoutMkLst>
            <pc:docMk/>
            <pc:sldMasterMk cId="893842363" sldId="2147483660"/>
            <pc:sldLayoutMk cId="368779580" sldId="2147483662"/>
          </pc:sldLayoutMkLst>
        </pc:sldLayoutChg>
        <pc:sldLayoutChg chg="setBg">
          <pc:chgData name="Ingeborg Hoogenberg" userId="41305442-37c7-4faa-9d6c-efe50ba04595" providerId="ADAL" clId="{D17E9221-395A-486B-AF15-B1194D5C2012}" dt="2025-11-11T13:27:30.696" v="5443"/>
          <pc:sldLayoutMkLst>
            <pc:docMk/>
            <pc:sldMasterMk cId="893842363" sldId="2147483660"/>
            <pc:sldLayoutMk cId="4096479012" sldId="2147483663"/>
          </pc:sldLayoutMkLst>
        </pc:sldLayoutChg>
        <pc:sldLayoutChg chg="setBg">
          <pc:chgData name="Ingeborg Hoogenberg" userId="41305442-37c7-4faa-9d6c-efe50ba04595" providerId="ADAL" clId="{D17E9221-395A-486B-AF15-B1194D5C2012}" dt="2025-11-11T13:27:30.696" v="5443"/>
          <pc:sldLayoutMkLst>
            <pc:docMk/>
            <pc:sldMasterMk cId="893842363" sldId="2147483660"/>
            <pc:sldLayoutMk cId="3743006918" sldId="2147483664"/>
          </pc:sldLayoutMkLst>
        </pc:sldLayoutChg>
        <pc:sldLayoutChg chg="setBg">
          <pc:chgData name="Ingeborg Hoogenberg" userId="41305442-37c7-4faa-9d6c-efe50ba04595" providerId="ADAL" clId="{D17E9221-395A-486B-AF15-B1194D5C2012}" dt="2025-11-11T13:27:30.696" v="5443"/>
          <pc:sldLayoutMkLst>
            <pc:docMk/>
            <pc:sldMasterMk cId="893842363" sldId="2147483660"/>
            <pc:sldLayoutMk cId="3474418289" sldId="2147483665"/>
          </pc:sldLayoutMkLst>
        </pc:sldLayoutChg>
        <pc:sldLayoutChg chg="setBg">
          <pc:chgData name="Ingeborg Hoogenberg" userId="41305442-37c7-4faa-9d6c-efe50ba04595" providerId="ADAL" clId="{D17E9221-395A-486B-AF15-B1194D5C2012}" dt="2025-11-11T13:27:30.696" v="5443"/>
          <pc:sldLayoutMkLst>
            <pc:docMk/>
            <pc:sldMasterMk cId="893842363" sldId="2147483660"/>
            <pc:sldLayoutMk cId="1987532677" sldId="2147483666"/>
          </pc:sldLayoutMkLst>
        </pc:sldLayoutChg>
        <pc:sldLayoutChg chg="setBg">
          <pc:chgData name="Ingeborg Hoogenberg" userId="41305442-37c7-4faa-9d6c-efe50ba04595" providerId="ADAL" clId="{D17E9221-395A-486B-AF15-B1194D5C2012}" dt="2025-11-11T13:27:30.696" v="5443"/>
          <pc:sldLayoutMkLst>
            <pc:docMk/>
            <pc:sldMasterMk cId="893842363" sldId="2147483660"/>
            <pc:sldLayoutMk cId="253688113" sldId="2147483667"/>
          </pc:sldLayoutMkLst>
        </pc:sldLayoutChg>
        <pc:sldLayoutChg chg="setBg">
          <pc:chgData name="Ingeborg Hoogenberg" userId="41305442-37c7-4faa-9d6c-efe50ba04595" providerId="ADAL" clId="{D17E9221-395A-486B-AF15-B1194D5C2012}" dt="2025-11-11T13:27:30.696" v="5443"/>
          <pc:sldLayoutMkLst>
            <pc:docMk/>
            <pc:sldMasterMk cId="893842363" sldId="2147483660"/>
            <pc:sldLayoutMk cId="630217930" sldId="2147483668"/>
          </pc:sldLayoutMkLst>
        </pc:sldLayoutChg>
        <pc:sldLayoutChg chg="setBg">
          <pc:chgData name="Ingeborg Hoogenberg" userId="41305442-37c7-4faa-9d6c-efe50ba04595" providerId="ADAL" clId="{D17E9221-395A-486B-AF15-B1194D5C2012}" dt="2025-11-11T13:27:30.696" v="5443"/>
          <pc:sldLayoutMkLst>
            <pc:docMk/>
            <pc:sldMasterMk cId="893842363" sldId="2147483660"/>
            <pc:sldLayoutMk cId="2169237196" sldId="2147483669"/>
          </pc:sldLayoutMkLst>
        </pc:sldLayoutChg>
        <pc:sldLayoutChg chg="setBg">
          <pc:chgData name="Ingeborg Hoogenberg" userId="41305442-37c7-4faa-9d6c-efe50ba04595" providerId="ADAL" clId="{D17E9221-395A-486B-AF15-B1194D5C2012}" dt="2025-11-11T13:27:30.696" v="5443"/>
          <pc:sldLayoutMkLst>
            <pc:docMk/>
            <pc:sldMasterMk cId="893842363" sldId="2147483660"/>
            <pc:sldLayoutMk cId="2990029484" sldId="2147483670"/>
          </pc:sldLayoutMkLst>
        </pc:sldLayoutChg>
        <pc:sldLayoutChg chg="setBg">
          <pc:chgData name="Ingeborg Hoogenberg" userId="41305442-37c7-4faa-9d6c-efe50ba04595" providerId="ADAL" clId="{D17E9221-395A-486B-AF15-B1194D5C2012}" dt="2025-11-11T13:27:30.696" v="5443"/>
          <pc:sldLayoutMkLst>
            <pc:docMk/>
            <pc:sldMasterMk cId="893842363" sldId="2147483660"/>
            <pc:sldLayoutMk cId="3260025628" sldId="2147483671"/>
          </pc:sldLayoutMkLst>
        </pc:sldLayoutChg>
      </pc:sldMasterChg>
    </pc:docChg>
  </pc:docChgLst>
  <pc:docChgLst>
    <pc:chgData name="Ingeborg Hoogenberg | The People Group" userId="41305442-37c7-4faa-9d6c-efe50ba04595" providerId="ADAL" clId="{D17E9221-395A-486B-AF15-B1194D5C2012}"/>
    <pc:docChg chg="modSld">
      <pc:chgData name="Ingeborg Hoogenberg | The People Group" userId="41305442-37c7-4faa-9d6c-efe50ba04595" providerId="ADAL" clId="{D17E9221-395A-486B-AF15-B1194D5C2012}" dt="2025-11-26T13:29:01.755" v="1" actId="14100"/>
      <pc:docMkLst>
        <pc:docMk/>
      </pc:docMkLst>
      <pc:sldChg chg="modSp mod">
        <pc:chgData name="Ingeborg Hoogenberg | The People Group" userId="41305442-37c7-4faa-9d6c-efe50ba04595" providerId="ADAL" clId="{D17E9221-395A-486B-AF15-B1194D5C2012}" dt="2025-11-26T13:29:01.755" v="1" actId="14100"/>
        <pc:sldMkLst>
          <pc:docMk/>
          <pc:sldMk cId="2490753991" sldId="271"/>
        </pc:sldMkLst>
        <pc:picChg chg="mod">
          <ac:chgData name="Ingeborg Hoogenberg | The People Group" userId="41305442-37c7-4faa-9d6c-efe50ba04595" providerId="ADAL" clId="{D17E9221-395A-486B-AF15-B1194D5C2012}" dt="2025-11-26T13:29:01.755" v="1" actId="14100"/>
          <ac:picMkLst>
            <pc:docMk/>
            <pc:sldMk cId="2490753991" sldId="271"/>
            <ac:picMk id="5" creationId="{E4B9EA76-63B4-B2AE-D2E9-E6534CBDCF9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6256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2684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602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6570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7442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6776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3578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9258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5113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5749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5808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38F49-B3E2-4BF0-BEC7-C30D34ABBB8D}" type="datetime1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7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bentleysystems.service-now.com/community?id=kb_article&amp;sysparm_article=KB0046744" TargetMode="External"/><Relationship Id="rId7" Type="http://schemas.openxmlformats.org/officeDocument/2006/relationships/hyperlink" Target="https://github.com/BentleySystems/MicroStationPython/tree/main/MSPythonSamples" TargetMode="External"/><Relationship Id="rId2" Type="http://schemas.openxmlformats.org/officeDocument/2006/relationships/hyperlink" Target="https://bentleysystems.service-now.com/community?id=kb_article&amp;sysparm_article=KB004099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bFpWr2ZsxQM" TargetMode="External"/><Relationship Id="rId5" Type="http://schemas.openxmlformats.org/officeDocument/2006/relationships/hyperlink" Target="https://www.la-solutions.org/CONNECT/Python/Python.htm" TargetMode="External"/><Relationship Id="rId4" Type="http://schemas.openxmlformats.org/officeDocument/2006/relationships/hyperlink" Target="https://bentleysystems.service-now.com/community?id=kb_article_view&amp;sysparm_article=KB0047869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Groene slang">
            <a:extLst>
              <a:ext uri="{FF2B5EF4-FFF2-40B4-BE49-F238E27FC236}">
                <a16:creationId xmlns:a16="http://schemas.microsoft.com/office/drawing/2014/main" id="{B6F44A28-3C60-5FBA-6EED-24A0B36FF2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/>
          </a:blip>
          <a:srcRect r="1" b="287"/>
          <a:stretch>
            <a:fillRect/>
          </a:stretch>
        </p:blipFill>
        <p:spPr>
          <a:xfrm>
            <a:off x="-95248" y="0"/>
            <a:ext cx="12191998" cy="68578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30FE3FB-DFAD-49DA-2BA9-522D34C22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600"/>
            <a:ext cx="5758629" cy="2696866"/>
          </a:xfrm>
        </p:spPr>
        <p:txBody>
          <a:bodyPr anchor="t">
            <a:norm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Python</a:t>
            </a:r>
            <a:br>
              <a:rPr lang="nl-NL" dirty="0">
                <a:solidFill>
                  <a:srgbClr val="FFFFFF"/>
                </a:solidFill>
              </a:rPr>
            </a:br>
            <a:r>
              <a:rPr lang="nl-NL" sz="2400" dirty="0">
                <a:solidFill>
                  <a:srgbClr val="FFFFFF"/>
                </a:solidFill>
              </a:rPr>
              <a:t>(in MicroStation)</a:t>
            </a:r>
            <a:br>
              <a:rPr lang="nl-NL" dirty="0">
                <a:solidFill>
                  <a:srgbClr val="FFFFFF"/>
                </a:solidFill>
              </a:rPr>
            </a:br>
            <a:r>
              <a:rPr lang="nl-NL" dirty="0">
                <a:solidFill>
                  <a:srgbClr val="FFFFFF"/>
                </a:solidFill>
              </a:rPr>
              <a:t>voor </a:t>
            </a:r>
            <a:r>
              <a:rPr lang="nl-NL" dirty="0" err="1">
                <a:solidFill>
                  <a:srgbClr val="FFFFFF"/>
                </a:solidFill>
              </a:rPr>
              <a:t>Dummies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E99C3F8-526D-23EE-4105-FB19E7D4C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402572" cy="1287887"/>
          </a:xfrm>
        </p:spPr>
        <p:txBody>
          <a:bodyPr anchor="b">
            <a:normAutofit/>
          </a:bodyPr>
          <a:lstStyle/>
          <a:p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006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107A24-BE4D-E767-9D1C-82462AE93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431320"/>
          </a:xfrm>
        </p:spPr>
        <p:txBody>
          <a:bodyPr>
            <a:noAutofit/>
          </a:bodyPr>
          <a:lstStyle/>
          <a:p>
            <a:r>
              <a:rPr lang="nl-NL" dirty="0"/>
              <a:t>Opdracht 1: Python Assistant (3)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51F330-F309-8411-66A7-46A71B137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802921"/>
            <a:ext cx="10890928" cy="3976777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 startAt="10"/>
            </a:pPr>
            <a:r>
              <a:rPr lang="nl-NL" sz="2600" dirty="0"/>
              <a:t>Verander nu de opdracht naar: </a:t>
            </a:r>
            <a:br>
              <a:rPr lang="nl-NL" sz="2600" dirty="0"/>
            </a:br>
            <a:r>
              <a:rPr lang="nl-NL" sz="2600" dirty="0"/>
              <a:t>‘</a:t>
            </a:r>
            <a:r>
              <a:rPr lang="en-US" sz="2600" dirty="0"/>
              <a:t>Can you write a script that draws two shapes. The shapes should be 1 meter in width and 1 meter in height and 1 meter apart’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US" sz="2600" dirty="0"/>
              <a:t>Het </a:t>
            </a:r>
            <a:r>
              <a:rPr lang="en-US" sz="2600" dirty="0" err="1"/>
              <a:t>resultaat</a:t>
            </a:r>
            <a:r>
              <a:rPr lang="en-US" sz="2600" dirty="0"/>
              <a:t> is 2 </a:t>
            </a:r>
            <a:r>
              <a:rPr lang="en-US" sz="2600" dirty="0" err="1"/>
              <a:t>vierkanten</a:t>
            </a:r>
            <a:r>
              <a:rPr lang="en-US" sz="2600" dirty="0"/>
              <a:t> </a:t>
            </a:r>
            <a:r>
              <a:rPr lang="en-US" sz="2600" dirty="0" err="1"/>
              <a:t>naast</a:t>
            </a:r>
            <a:r>
              <a:rPr lang="en-US" sz="2600" dirty="0"/>
              <a:t> </a:t>
            </a:r>
            <a:r>
              <a:rPr lang="en-US" sz="2600" dirty="0" err="1"/>
              <a:t>elkaar</a:t>
            </a:r>
            <a:r>
              <a:rPr lang="en-US" sz="2600" dirty="0"/>
              <a:t> met 1 meter </a:t>
            </a:r>
            <a:r>
              <a:rPr lang="en-US" sz="2600" dirty="0" err="1"/>
              <a:t>tussenruimte</a:t>
            </a:r>
            <a:r>
              <a:rPr lang="en-US" sz="2600" dirty="0"/>
              <a:t>.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US" sz="2600" dirty="0" err="1"/>
              <a:t>Verander</a:t>
            </a:r>
            <a:r>
              <a:rPr lang="en-US" sz="2600" dirty="0"/>
              <a:t> de </a:t>
            </a:r>
            <a:r>
              <a:rPr lang="en-US" sz="2600" dirty="0" err="1"/>
              <a:t>opdracht</a:t>
            </a:r>
            <a:r>
              <a:rPr lang="en-US" sz="2600" dirty="0"/>
              <a:t> </a:t>
            </a:r>
            <a:r>
              <a:rPr lang="en-US" sz="2600" dirty="0" err="1"/>
              <a:t>zodat</a:t>
            </a:r>
            <a:r>
              <a:rPr lang="en-US" sz="2600" dirty="0"/>
              <a:t> er 4 </a:t>
            </a:r>
            <a:r>
              <a:rPr lang="en-US" sz="2600" dirty="0" err="1"/>
              <a:t>vierkanten</a:t>
            </a:r>
            <a:r>
              <a:rPr lang="en-US" sz="2600" dirty="0"/>
              <a:t> </a:t>
            </a:r>
            <a:r>
              <a:rPr lang="en-US" sz="2600" dirty="0" err="1"/>
              <a:t>naast</a:t>
            </a:r>
            <a:r>
              <a:rPr lang="en-US" sz="2600" dirty="0"/>
              <a:t> </a:t>
            </a:r>
            <a:r>
              <a:rPr lang="en-US" sz="2600" dirty="0" err="1"/>
              <a:t>elkaar</a:t>
            </a:r>
            <a:r>
              <a:rPr lang="en-US" sz="2600" dirty="0"/>
              <a:t> </a:t>
            </a:r>
            <a:r>
              <a:rPr lang="en-US" sz="2600" dirty="0" err="1"/>
              <a:t>komen</a:t>
            </a:r>
            <a:r>
              <a:rPr lang="en-US" sz="2600" dirty="0"/>
              <a:t> </a:t>
            </a:r>
            <a:r>
              <a:rPr lang="en-US" sz="2600" dirty="0" err="1"/>
              <a:t>te</a:t>
            </a:r>
            <a:r>
              <a:rPr lang="en-US" sz="2600" dirty="0"/>
              <a:t> </a:t>
            </a:r>
            <a:r>
              <a:rPr lang="en-US" sz="2600" dirty="0" err="1"/>
              <a:t>staan</a:t>
            </a:r>
            <a:r>
              <a:rPr lang="en-US" sz="2600" dirty="0"/>
              <a:t>.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US" sz="2600" dirty="0"/>
              <a:t>Kun je de </a:t>
            </a:r>
            <a:r>
              <a:rPr lang="en-US" sz="2600" dirty="0" err="1"/>
              <a:t>vierkanten</a:t>
            </a:r>
            <a:r>
              <a:rPr lang="en-US" sz="2600" dirty="0"/>
              <a:t> </a:t>
            </a:r>
            <a:r>
              <a:rPr lang="en-US" sz="2600" dirty="0" err="1"/>
              <a:t>ook</a:t>
            </a:r>
            <a:r>
              <a:rPr lang="en-US" sz="2600" dirty="0"/>
              <a:t> </a:t>
            </a:r>
            <a:r>
              <a:rPr lang="en-US" sz="2600" dirty="0" err="1"/>
              <a:t>een</a:t>
            </a:r>
            <a:r>
              <a:rPr lang="en-US" sz="2600" dirty="0"/>
              <a:t> </a:t>
            </a:r>
            <a:r>
              <a:rPr lang="en-US" sz="2600" dirty="0" err="1"/>
              <a:t>vulling</a:t>
            </a:r>
            <a:r>
              <a:rPr lang="en-US" sz="2600" dirty="0"/>
              <a:t> </a:t>
            </a:r>
            <a:r>
              <a:rPr lang="en-US" sz="2600" dirty="0" err="1"/>
              <a:t>meegeven</a:t>
            </a:r>
            <a:r>
              <a:rPr lang="en-US" sz="2600" dirty="0"/>
              <a:t>?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US" sz="2600" dirty="0"/>
              <a:t>Als je de </a:t>
            </a:r>
            <a:r>
              <a:rPr lang="en-US" sz="2600" dirty="0" err="1"/>
              <a:t>tekst</a:t>
            </a:r>
            <a:r>
              <a:rPr lang="en-US" sz="2600" dirty="0"/>
              <a:t> </a:t>
            </a:r>
            <a:r>
              <a:rPr lang="en-US" sz="2600" dirty="0" err="1"/>
              <a:t>bij</a:t>
            </a:r>
            <a:r>
              <a:rPr lang="en-US" sz="2600" dirty="0"/>
              <a:t> prompt 4 (</a:t>
            </a:r>
            <a:r>
              <a:rPr lang="en-US" sz="2600" dirty="0" err="1"/>
              <a:t>tekstbestand</a:t>
            </a:r>
            <a:r>
              <a:rPr lang="en-US" sz="2600" dirty="0"/>
              <a:t>) </a:t>
            </a:r>
            <a:r>
              <a:rPr lang="en-US" sz="2600" dirty="0" err="1"/>
              <a:t>ingeeft</a:t>
            </a:r>
            <a:r>
              <a:rPr lang="en-US" sz="2600" dirty="0"/>
              <a:t> dan </a:t>
            </a:r>
            <a:r>
              <a:rPr lang="en-US" sz="2600" dirty="0" err="1"/>
              <a:t>krijg</a:t>
            </a:r>
            <a:r>
              <a:rPr lang="en-US" sz="2600" dirty="0"/>
              <a:t> je </a:t>
            </a:r>
            <a:r>
              <a:rPr lang="en-US" sz="2600" dirty="0" err="1"/>
              <a:t>een</a:t>
            </a:r>
            <a:r>
              <a:rPr lang="en-US" sz="2600" dirty="0"/>
              <a:t> </a:t>
            </a:r>
            <a:r>
              <a:rPr lang="en-US" sz="2600" dirty="0" err="1"/>
              <a:t>fout</a:t>
            </a:r>
            <a:r>
              <a:rPr lang="en-US" sz="2600" dirty="0"/>
              <a:t>. Door op de knop ‘Solve Error’ </a:t>
            </a:r>
            <a:r>
              <a:rPr lang="en-US" sz="2600" dirty="0" err="1"/>
              <a:t>en</a:t>
            </a:r>
            <a:r>
              <a:rPr lang="en-US" sz="2600" dirty="0"/>
              <a:t> dan ‘Send’ </a:t>
            </a:r>
            <a:r>
              <a:rPr lang="en-US" sz="2600" dirty="0" err="1"/>
              <a:t>te</a:t>
            </a:r>
            <a:r>
              <a:rPr lang="en-US" sz="2600" dirty="0"/>
              <a:t> </a:t>
            </a:r>
            <a:r>
              <a:rPr lang="en-US" sz="2600" dirty="0" err="1"/>
              <a:t>klikken</a:t>
            </a:r>
            <a:r>
              <a:rPr lang="en-US" sz="2600" dirty="0"/>
              <a:t> </a:t>
            </a:r>
            <a:r>
              <a:rPr lang="en-US" sz="2600" dirty="0" err="1"/>
              <a:t>wordt</a:t>
            </a:r>
            <a:r>
              <a:rPr lang="en-US" sz="2600" dirty="0"/>
              <a:t> </a:t>
            </a:r>
            <a:r>
              <a:rPr lang="en-US" sz="2600" dirty="0" err="1"/>
              <a:t>een</a:t>
            </a:r>
            <a:r>
              <a:rPr lang="en-US" sz="2600" dirty="0"/>
              <a:t> </a:t>
            </a:r>
            <a:r>
              <a:rPr lang="en-US" sz="2600" dirty="0" err="1"/>
              <a:t>nieuwe</a:t>
            </a:r>
            <a:r>
              <a:rPr lang="en-US" sz="2600" dirty="0"/>
              <a:t> </a:t>
            </a:r>
            <a:r>
              <a:rPr lang="en-US" sz="2600" dirty="0" err="1"/>
              <a:t>verbeterde</a:t>
            </a:r>
            <a:r>
              <a:rPr lang="en-US" sz="2600" dirty="0"/>
              <a:t> code </a:t>
            </a:r>
            <a:r>
              <a:rPr lang="en-US" sz="2600" dirty="0" err="1"/>
              <a:t>gemaakt</a:t>
            </a:r>
            <a:r>
              <a:rPr lang="en-US" sz="2600" dirty="0"/>
              <a:t>.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US" sz="2600" dirty="0" err="1"/>
              <a:t>Werkt</a:t>
            </a:r>
            <a:r>
              <a:rPr lang="en-US" sz="2600" dirty="0"/>
              <a:t> die </a:t>
            </a:r>
            <a:r>
              <a:rPr lang="en-US" sz="2600" dirty="0" err="1"/>
              <a:t>wel</a:t>
            </a:r>
            <a:r>
              <a:rPr lang="en-US" sz="2600" dirty="0"/>
              <a:t>?</a:t>
            </a:r>
            <a:endParaRPr lang="nl-NL" sz="2600" dirty="0"/>
          </a:p>
          <a:p>
            <a:endParaRPr lang="nl-NL" dirty="0"/>
          </a:p>
        </p:txBody>
      </p:sp>
      <p:pic>
        <p:nvPicPr>
          <p:cNvPr id="5" name="Afbeelding 4" descr="Afbeelding met diagram, Rechthoek, lijn, schermopname&#10;&#10;Door AI gegenereerde inhoud is mogelijk onjuist.">
            <a:extLst>
              <a:ext uri="{FF2B5EF4-FFF2-40B4-BE49-F238E27FC236}">
                <a16:creationId xmlns:a16="http://schemas.microsoft.com/office/drawing/2014/main" id="{0B5A1908-8BA0-9177-70F3-49C6C22BF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877" y="5268964"/>
            <a:ext cx="4411373" cy="128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9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63E4C6-11C7-8607-4E3C-7BA4AF788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495299"/>
          </a:xfrm>
        </p:spPr>
        <p:txBody>
          <a:bodyPr>
            <a:noAutofit/>
          </a:bodyPr>
          <a:lstStyle/>
          <a:p>
            <a:r>
              <a:rPr lang="nl-NL" b="1" dirty="0"/>
              <a:t>Opdracht 2: Python Assistant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CAF9E1-0D13-96FF-196F-C816A8E16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866900"/>
            <a:ext cx="7755936" cy="433273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sz="2400" dirty="0"/>
              <a:t>Klik op de optie ‘New Chat’ bovenin de Python Assistant.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Je ziet nu dat er een lijst verschijnt met mogelijke ‘</a:t>
            </a:r>
            <a:r>
              <a:rPr lang="nl-NL" sz="2400" dirty="0" err="1"/>
              <a:t>prompt’s</a:t>
            </a:r>
            <a:r>
              <a:rPr lang="nl-NL" sz="2400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Dit is een selectie die je kunt uitbreiden door op ‘See </a:t>
            </a:r>
            <a:r>
              <a:rPr lang="nl-NL" sz="2400" dirty="0" err="1"/>
              <a:t>all</a:t>
            </a:r>
            <a:r>
              <a:rPr lang="nl-NL" sz="2400" dirty="0"/>
              <a:t> prompts’ te klikken.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Probeer er een paar uit en pas eventueel de prompt aan zodat je het effect kunt zien.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65F9C69-99BB-B6A9-6E22-3B21C0393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29" y="1013436"/>
            <a:ext cx="3134992" cy="4831128"/>
          </a:xfrm>
          <a:prstGeom prst="rect">
            <a:avLst/>
          </a:prstGeom>
        </p:spPr>
      </p:pic>
      <p:sp>
        <p:nvSpPr>
          <p:cNvPr id="6" name="Pijl: rechts 5">
            <a:extLst>
              <a:ext uri="{FF2B5EF4-FFF2-40B4-BE49-F238E27FC236}">
                <a16:creationId xmlns:a16="http://schemas.microsoft.com/office/drawing/2014/main" id="{714EA315-0F15-6C62-74D9-1FC399E6E893}"/>
              </a:ext>
            </a:extLst>
          </p:cNvPr>
          <p:cNvSpPr/>
          <p:nvPr/>
        </p:nvSpPr>
        <p:spPr>
          <a:xfrm>
            <a:off x="7888497" y="2225065"/>
            <a:ext cx="800100" cy="657225"/>
          </a:xfrm>
          <a:prstGeom prst="rightArrow">
            <a:avLst/>
          </a:prstGeom>
          <a:solidFill>
            <a:srgbClr val="CCFF33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4222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AB2FF6-CFB3-C26D-FAA4-8F5DD38CF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422693"/>
          </a:xfrm>
        </p:spPr>
        <p:txBody>
          <a:bodyPr>
            <a:noAutofit/>
          </a:bodyPr>
          <a:lstStyle/>
          <a:p>
            <a:r>
              <a:rPr lang="nl-NL" b="1" dirty="0"/>
              <a:t>Opdracht 3: Python Assistant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332373-1C68-6BE3-43BE-3E934B983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2134762"/>
            <a:ext cx="10890928" cy="440533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l-NL" dirty="0"/>
              <a:t>Geef de Assistant de opdracht om bijvoorbeeld:</a:t>
            </a:r>
          </a:p>
          <a:p>
            <a:pPr marL="914400" lvl="1" indent="-457200">
              <a:buFont typeface="+mj-lt"/>
              <a:buAutoNum type="alphaLcPeriod"/>
            </a:pPr>
            <a:r>
              <a:rPr lang="nl-NL" dirty="0"/>
              <a:t>De oppervlakte van alle </a:t>
            </a:r>
            <a:r>
              <a:rPr lang="nl-NL" dirty="0" err="1"/>
              <a:t>shapes</a:t>
            </a:r>
            <a:r>
              <a:rPr lang="nl-NL" dirty="0"/>
              <a:t> in de tekening op te tellen en te tonen.</a:t>
            </a:r>
          </a:p>
          <a:p>
            <a:pPr marL="914400" lvl="1" indent="-457200">
              <a:buFont typeface="+mj-lt"/>
              <a:buAutoNum type="alphaLcPeriod"/>
            </a:pPr>
            <a:r>
              <a:rPr lang="nl-NL" dirty="0"/>
              <a:t>Alle elementen in de tekening een kleur te geven.</a:t>
            </a:r>
          </a:p>
          <a:p>
            <a:pPr marL="914400" lvl="1" indent="-457200">
              <a:buFont typeface="+mj-lt"/>
              <a:buAutoNum type="alphaLcPeriod"/>
            </a:pPr>
            <a:r>
              <a:rPr lang="nl-NL" dirty="0"/>
              <a:t>Of verzin zelf een leuke opdracht die je Python Assistant wil laten uitvoeren…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Het kan zijn dat je de opdracht meerdere malen moet verfijnen/aanpassen om het gewenste resultaat te krijgen.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Als de Editor zelf een foutmelding geeft bij het uitvoeren van het script kun je met de optie ‘</a:t>
            </a:r>
            <a:r>
              <a:rPr lang="nl-NL" dirty="0" err="1"/>
              <a:t>Solve</a:t>
            </a:r>
            <a:r>
              <a:rPr lang="nl-NL" dirty="0"/>
              <a:t> Error’ (onderaan het scherm) je foutmelding overzetten naar de AI Assistant en die gaat deze dan oplossen.</a:t>
            </a:r>
          </a:p>
        </p:txBody>
      </p:sp>
    </p:spTree>
    <p:extLst>
      <p:ext uri="{BB962C8B-B14F-4D97-AF65-F5344CB8AC3E}">
        <p14:creationId xmlns:p14="http://schemas.microsoft.com/office/powerpoint/2010/main" val="2562165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1354F9-9E52-2805-83CB-658F53688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073"/>
            <a:ext cx="10515600" cy="906223"/>
          </a:xfrm>
        </p:spPr>
        <p:txBody>
          <a:bodyPr/>
          <a:lstStyle/>
          <a:p>
            <a:r>
              <a:rPr lang="nl-NL" dirty="0"/>
              <a:t>Opdracht 3: Python Assistant (2)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97A62C-7B84-2A26-2D4A-1DC7CAA0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01055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/>
              <a:t>Bij het uitvoeren van de opdracht voor het berekenen van de totale oppervlakte van alle </a:t>
            </a:r>
            <a:r>
              <a:rPr lang="nl-NL" sz="2400" dirty="0" err="1"/>
              <a:t>shapes</a:t>
            </a:r>
            <a:r>
              <a:rPr lang="nl-NL" sz="2400" dirty="0"/>
              <a:t> gingen er een aantal zaken mis: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400" dirty="0"/>
              <a:t>Er verscheen een Error met betrekking tot de eenheden</a:t>
            </a:r>
            <a:br>
              <a:rPr lang="nl-NL" sz="2400" dirty="0"/>
            </a:br>
            <a:r>
              <a:rPr lang="nl-NL" sz="2400" dirty="0"/>
              <a:t>Met ‘</a:t>
            </a:r>
            <a:r>
              <a:rPr lang="nl-NL" sz="2400" dirty="0" err="1"/>
              <a:t>Solve</a:t>
            </a:r>
            <a:r>
              <a:rPr lang="nl-NL" sz="2400" dirty="0"/>
              <a:t> Error’ AI weer aan het werk gezet.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400" dirty="0"/>
              <a:t>Daarna verscheen er nog een Error met betrekking tot de eenheden. Weer ‘</a:t>
            </a:r>
            <a:r>
              <a:rPr lang="nl-NL" sz="2400" dirty="0" err="1"/>
              <a:t>Solve</a:t>
            </a:r>
            <a:r>
              <a:rPr lang="nl-NL" sz="2400" dirty="0"/>
              <a:t> Error’ gebruikt om te corrigeren.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400" dirty="0"/>
              <a:t>Toen kwam er een meting die 10</a:t>
            </a:r>
            <a:r>
              <a:rPr lang="nl-NL" sz="2400" baseline="30000" dirty="0"/>
              <a:t>8 </a:t>
            </a:r>
            <a:r>
              <a:rPr lang="nl-NL" sz="2400" dirty="0"/>
              <a:t>(100.000.000 of 100 miljoen) keer te groot was -&gt; dat gemeld bij AI en toen kwam de juiste waarde eruit.</a:t>
            </a:r>
          </a:p>
          <a:p>
            <a:pPr marL="0" indent="0">
              <a:buNone/>
            </a:pPr>
            <a:r>
              <a:rPr lang="nl-NL" sz="2400" dirty="0"/>
              <a:t>Het is dus geen kwestie van druk op de knop om een Python-tool te maken, je moet vaak meerdere keren je opdracht aanpassen voor het juiste resultaat.</a:t>
            </a:r>
          </a:p>
        </p:txBody>
      </p:sp>
    </p:spTree>
    <p:extLst>
      <p:ext uri="{BB962C8B-B14F-4D97-AF65-F5344CB8AC3E}">
        <p14:creationId xmlns:p14="http://schemas.microsoft.com/office/powerpoint/2010/main" val="3791289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74018F-6D53-EE94-7D20-4ACEBE218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724618"/>
          </a:xfrm>
        </p:spPr>
        <p:txBody>
          <a:bodyPr/>
          <a:lstStyle/>
          <a:p>
            <a:r>
              <a:rPr lang="nl-NL" dirty="0"/>
              <a:t>Python </a:t>
            </a:r>
            <a:r>
              <a:rPr lang="nl-NL" dirty="0" err="1"/>
              <a:t>Examples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5BB66B-E683-CEBA-3AE6-7F2D8548C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096219"/>
            <a:ext cx="7836442" cy="46020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/>
              <a:t>Aan de linkerkant van het scherm zie je een lijst met aangeleverde voorbeelden van Python scripts die je kunt uitproberen en mogelijk ook kunt aanpassen.</a:t>
            </a:r>
          </a:p>
          <a:p>
            <a:pPr marL="0" indent="0">
              <a:buNone/>
            </a:pPr>
            <a:r>
              <a:rPr lang="nl-NL" u="sng" dirty="0"/>
              <a:t>Opmerkingen</a:t>
            </a:r>
            <a:r>
              <a:rPr lang="nl-NL" dirty="0"/>
              <a:t>:</a:t>
            </a:r>
          </a:p>
          <a:p>
            <a:r>
              <a:rPr lang="nl-NL" dirty="0"/>
              <a:t>Veel scripts voor dingen die je al lang kunt doen in MicroStation, die waarschijnlijk zijn toegevoegd om je te helpen met het programmeren in Python </a:t>
            </a:r>
            <a:r>
              <a:rPr lang="nl-NL" dirty="0">
                <a:latin typeface="Aptos" panose="020B0004020202020204" pitchFamily="34" charset="0"/>
              </a:rPr>
              <a:t>→ </a:t>
            </a:r>
            <a:r>
              <a:rPr lang="nl-NL" dirty="0"/>
              <a:t>daar gaan wij vandaag niets mee doen.</a:t>
            </a:r>
          </a:p>
          <a:p>
            <a:r>
              <a:rPr lang="nl-NL" dirty="0"/>
              <a:t>Scripts waarvan het onduidelijk is wat je ermee kunt doen of die alleen werken in 3D</a:t>
            </a:r>
          </a:p>
          <a:p>
            <a:r>
              <a:rPr lang="nl-NL" dirty="0"/>
              <a:t>Scripts waarmee dingen gedaan worden die grappig zijn, maar niet meteen nuttig.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7730B35-1384-DD16-DC79-83690FBB2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522" y="1371601"/>
            <a:ext cx="3601906" cy="532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33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9270BE-499D-6412-E70D-B955497B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438149"/>
          </a:xfrm>
        </p:spPr>
        <p:txBody>
          <a:bodyPr>
            <a:noAutofit/>
          </a:bodyPr>
          <a:lstStyle/>
          <a:p>
            <a:r>
              <a:rPr lang="nl-NL" dirty="0"/>
              <a:t>Opdracht 4: </a:t>
            </a:r>
            <a:r>
              <a:rPr lang="nl-NL" dirty="0" err="1"/>
              <a:t>Examples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84861D-F126-FAF6-A09C-0465A15A3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929823"/>
            <a:ext cx="10890928" cy="438988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sz="2400" dirty="0"/>
              <a:t>Klap het menu uit voor ‘</a:t>
            </a:r>
            <a:r>
              <a:rPr lang="nl-NL" sz="2400" dirty="0" err="1"/>
              <a:t>DgnElements</a:t>
            </a:r>
            <a:r>
              <a:rPr lang="nl-NL" sz="2400" dirty="0"/>
              <a:t>’ en zie de rij met voorbeelden/scripts.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Leuke scripts om te proberen zijn:</a:t>
            </a:r>
          </a:p>
          <a:p>
            <a:pPr lvl="1"/>
            <a:r>
              <a:rPr lang="nl-NL" dirty="0" err="1"/>
              <a:t>BallsDroppingByGravity</a:t>
            </a:r>
            <a:r>
              <a:rPr lang="nl-NL" dirty="0"/>
              <a:t> </a:t>
            </a:r>
            <a:r>
              <a:rPr lang="nl-NL" dirty="0">
                <a:latin typeface="Aptos" panose="020B0004020202020204" pitchFamily="34" charset="0"/>
              </a:rPr>
              <a:t>→ </a:t>
            </a:r>
            <a:r>
              <a:rPr lang="nl-NL" dirty="0"/>
              <a:t>zie de volgende slides voor aanwijzingen</a:t>
            </a:r>
          </a:p>
          <a:p>
            <a:pPr lvl="1"/>
            <a:r>
              <a:rPr lang="nl-NL" dirty="0" err="1"/>
              <a:t>RandomColorCylinders</a:t>
            </a:r>
            <a:r>
              <a:rPr lang="nl-NL" dirty="0"/>
              <a:t> </a:t>
            </a:r>
            <a:r>
              <a:rPr lang="nl-NL" dirty="0">
                <a:latin typeface="Aptos" panose="020B0004020202020204" pitchFamily="34" charset="0"/>
              </a:rPr>
              <a:t>→ </a:t>
            </a:r>
            <a:r>
              <a:rPr lang="nl-NL" dirty="0"/>
              <a:t>zie de volgende slides voor aanwijzingen</a:t>
            </a:r>
          </a:p>
          <a:p>
            <a:pPr lvl="1"/>
            <a:r>
              <a:rPr lang="nl-NL" dirty="0" err="1"/>
              <a:t>ReorderCirclesBySize</a:t>
            </a:r>
            <a:r>
              <a:rPr lang="nl-NL" dirty="0"/>
              <a:t> </a:t>
            </a:r>
            <a:r>
              <a:rPr lang="nl-NL" dirty="0">
                <a:latin typeface="Aptos" panose="020B0004020202020204" pitchFamily="34" charset="0"/>
              </a:rPr>
              <a:t>→ </a:t>
            </a:r>
            <a:r>
              <a:rPr lang="nl-NL" dirty="0"/>
              <a:t>zie de volgende slides voor aanwijzingen</a:t>
            </a:r>
          </a:p>
          <a:p>
            <a:pPr lvl="1"/>
            <a:r>
              <a:rPr lang="nl-NL" dirty="0" err="1"/>
              <a:t>PyQtClock</a:t>
            </a:r>
            <a:r>
              <a:rPr lang="nl-NL" dirty="0"/>
              <a:t> </a:t>
            </a:r>
            <a:r>
              <a:rPr lang="nl-NL" dirty="0">
                <a:latin typeface="Aptos" panose="020B0004020202020204" pitchFamily="34" charset="0"/>
              </a:rPr>
              <a:t>→ </a:t>
            </a:r>
            <a:r>
              <a:rPr lang="nl-NL" dirty="0"/>
              <a:t>opstarten en er verschijnt een schermpje met een digitale klok: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Maar je mag natuurlijk ook iets anders kiezen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Dubbelklik op één van de scripts en klik daarna op het icoon om het script te starten: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115C3BA-B670-50CC-15E1-28A590AD3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632" y="5334532"/>
            <a:ext cx="681297" cy="631445"/>
          </a:xfrm>
          <a:prstGeom prst="rect">
            <a:avLst/>
          </a:prstGeom>
        </p:spPr>
      </p:pic>
      <p:pic>
        <p:nvPicPr>
          <p:cNvPr id="7" name="Afbeelding 6" descr="Afbeelding met tekst, Lettertype, schermopname, nummer&#10;&#10;Door AI gegenereerde inhoud is mogelijk onjuist.">
            <a:extLst>
              <a:ext uri="{FF2B5EF4-FFF2-40B4-BE49-F238E27FC236}">
                <a16:creationId xmlns:a16="http://schemas.microsoft.com/office/drawing/2014/main" id="{BCE42CD2-82B2-984B-DFC8-F24DD74DB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349" y="2895384"/>
            <a:ext cx="2305982" cy="10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77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1C0176-66B4-8F3E-59D3-19C1C8DFE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483078"/>
          </a:xfrm>
        </p:spPr>
        <p:txBody>
          <a:bodyPr>
            <a:noAutofit/>
          </a:bodyPr>
          <a:lstStyle/>
          <a:p>
            <a:r>
              <a:rPr lang="nl-NL" b="1" dirty="0"/>
              <a:t>Opdracht 4: </a:t>
            </a:r>
            <a:r>
              <a:rPr lang="nl-NL" b="1" dirty="0" err="1"/>
              <a:t>BallsDroppingByGravity</a:t>
            </a:r>
            <a:endParaRPr lang="nl-NL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7757CC7-2DE8-B324-ABB1-23AB32A40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854679"/>
            <a:ext cx="6312811" cy="43449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600" dirty="0"/>
              <a:t>Een grappig script dat balletjes door het scherm laat bewegen.</a:t>
            </a:r>
          </a:p>
          <a:p>
            <a:pPr marL="0" indent="0">
              <a:buNone/>
            </a:pPr>
            <a:r>
              <a:rPr lang="nl-NL" sz="2600" dirty="0"/>
              <a:t>Werkwijze: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600" dirty="0"/>
              <a:t>Maak eerst een 3D model (of start een 3D tekening) (anders zie je niets).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600" dirty="0"/>
              <a:t>Om mooie bolletjes te zien zet je je Display Style naar ‘</a:t>
            </a:r>
            <a:r>
              <a:rPr lang="nl-NL" sz="2600" dirty="0" err="1"/>
              <a:t>Smooth</a:t>
            </a:r>
            <a:r>
              <a:rPr lang="nl-NL" sz="2600" dirty="0"/>
              <a:t>’.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600" dirty="0"/>
              <a:t>Start het script en een scherm verschijnt: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600" dirty="0"/>
              <a:t>Na het klikken op Play zie je allerlei grijze bolletjes op je af vliegen.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B9EA76-63B4-B2AE-D2E9-E6534CBDC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751" y="1914824"/>
            <a:ext cx="4405329" cy="474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53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roze, Lila, kunst, Magenta&#10;&#10;Door AI gegenereerde inhoud is mogelijk onjuist.">
            <a:extLst>
              <a:ext uri="{FF2B5EF4-FFF2-40B4-BE49-F238E27FC236}">
                <a16:creationId xmlns:a16="http://schemas.microsoft.com/office/drawing/2014/main" id="{C79D1A72-04E0-F59C-B44F-225FC34E1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362" y="1"/>
            <a:ext cx="4850637" cy="2743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D6C820C-1911-6041-06BC-3CB1549E4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503381"/>
          </a:xfrm>
        </p:spPr>
        <p:txBody>
          <a:bodyPr>
            <a:noAutofit/>
          </a:bodyPr>
          <a:lstStyle/>
          <a:p>
            <a:r>
              <a:rPr lang="nl-NL" dirty="0">
                <a:highlight>
                  <a:srgbClr val="C0C0C0"/>
                </a:highlight>
              </a:rPr>
              <a:t>Opdracht 4: </a:t>
            </a:r>
            <a:r>
              <a:rPr lang="nl-NL" dirty="0" err="1">
                <a:highlight>
                  <a:srgbClr val="C0C0C0"/>
                </a:highlight>
              </a:rPr>
              <a:t>RandomColorCylinders</a:t>
            </a:r>
            <a:endParaRPr lang="nl-NL" dirty="0">
              <a:highlight>
                <a:srgbClr val="C0C0C0"/>
              </a:highlight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C1F278-06AB-C7B9-B083-357C85924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874982"/>
            <a:ext cx="10890928" cy="4324650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/>
              <a:t>Dit voorbeeld gaat ‘random’ gevulde cirkels plaatsen</a:t>
            </a:r>
          </a:p>
          <a:p>
            <a:pPr marL="0" indent="0">
              <a:buNone/>
            </a:pPr>
            <a:r>
              <a:rPr lang="nl-NL" sz="2400" dirty="0"/>
              <a:t> in een gesloten </a:t>
            </a:r>
            <a:r>
              <a:rPr lang="nl-NL" sz="2400" dirty="0" err="1"/>
              <a:t>shape</a:t>
            </a:r>
            <a:r>
              <a:rPr lang="nl-NL" sz="2400" dirty="0"/>
              <a:t>.</a:t>
            </a:r>
          </a:p>
          <a:p>
            <a:pPr marL="0" indent="0">
              <a:buNone/>
            </a:pPr>
            <a:r>
              <a:rPr lang="nl-NL" sz="2400" u="sng" dirty="0"/>
              <a:t>Werkwijze: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Vóór je het script gaat aanzetten moet je een </a:t>
            </a:r>
            <a:r>
              <a:rPr lang="nl-NL" sz="2400" dirty="0" err="1"/>
              <a:t>shape</a:t>
            </a:r>
            <a:r>
              <a:rPr lang="nl-NL" sz="2400" dirty="0"/>
              <a:t> tekenen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Selecteer de getekende </a:t>
            </a:r>
            <a:r>
              <a:rPr lang="nl-NL" sz="2400" dirty="0" err="1"/>
              <a:t>shape</a:t>
            </a:r>
            <a:r>
              <a:rPr lang="nl-NL" sz="24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Start ‘</a:t>
            </a:r>
            <a:r>
              <a:rPr lang="nl-NL" sz="2400" dirty="0" err="1"/>
              <a:t>RandomColorCylinders</a:t>
            </a:r>
            <a:r>
              <a:rPr lang="nl-NL" sz="2400" dirty="0"/>
              <a:t>’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Er verschijnt een scherm: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 descr="Afbeelding met tekst, schermopname, nummer, Lettertype&#10;&#10;Door AI gegenereerde inhoud is mogelijk onjuist.">
            <a:extLst>
              <a:ext uri="{FF2B5EF4-FFF2-40B4-BE49-F238E27FC236}">
                <a16:creationId xmlns:a16="http://schemas.microsoft.com/office/drawing/2014/main" id="{983A4BEC-6A18-7559-0231-FD67F4334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61" y="4504374"/>
            <a:ext cx="2753838" cy="235362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0DF6240-D2D6-BB55-C58D-09F9E0C9B868}"/>
              </a:ext>
            </a:extLst>
          </p:cNvPr>
          <p:cNvSpPr txBox="1"/>
          <p:nvPr/>
        </p:nvSpPr>
        <p:spPr>
          <a:xfrm>
            <a:off x="7315199" y="4826674"/>
            <a:ext cx="47617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Geef een minimale diameter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Geef een maximale diameter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Verander (eventueel) het aantal cirkels. </a:t>
            </a:r>
            <a:r>
              <a:rPr lang="nl-NL" b="1" dirty="0"/>
              <a:t>Let op! </a:t>
            </a:r>
            <a:r>
              <a:rPr lang="nl-NL" dirty="0"/>
              <a:t>Hoe groter het aantal cirkels hoe langer het duurt voor je resultaat ziet.</a:t>
            </a:r>
            <a:br>
              <a:rPr lang="nl-NL" dirty="0"/>
            </a:br>
            <a:r>
              <a:rPr lang="nl-NL" dirty="0"/>
              <a:t>(Bovenstaand voorbeeld duurde meer dan een half uur)</a:t>
            </a:r>
          </a:p>
        </p:txBody>
      </p:sp>
    </p:spTree>
    <p:extLst>
      <p:ext uri="{BB962C8B-B14F-4D97-AF65-F5344CB8AC3E}">
        <p14:creationId xmlns:p14="http://schemas.microsoft.com/office/powerpoint/2010/main" val="2608266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0AA804-7978-5CED-5901-FD0D269F8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400784"/>
            <a:ext cx="10890929" cy="483434"/>
          </a:xfrm>
        </p:spPr>
        <p:txBody>
          <a:bodyPr>
            <a:noAutofit/>
          </a:bodyPr>
          <a:lstStyle/>
          <a:p>
            <a:r>
              <a:rPr lang="nl-NL" b="1" dirty="0"/>
              <a:t>Opdracht 4: </a:t>
            </a:r>
            <a:r>
              <a:rPr lang="nl-NL" b="1" dirty="0" err="1"/>
              <a:t>ReorderCirclesBySize</a:t>
            </a:r>
            <a:endParaRPr lang="nl-NL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78295E-2622-3CBB-1AA3-68056010E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884218"/>
            <a:ext cx="10890928" cy="43154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Een script waarmee je aanwezige cirkels in de tekening op een rijtje zet, in volgorde van grootte.</a:t>
            </a:r>
          </a:p>
          <a:p>
            <a:pPr marL="0" indent="0">
              <a:buNone/>
            </a:pPr>
            <a:r>
              <a:rPr lang="nl-NL" sz="2400" u="sng" dirty="0"/>
              <a:t>Werkwijze: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Teken een aantal cirkels met verschillende diameters.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Start het script “</a:t>
            </a:r>
            <a:r>
              <a:rPr lang="nl-NL" sz="2400" dirty="0" err="1"/>
              <a:t>ReorderCirclesBySize</a:t>
            </a:r>
            <a:r>
              <a:rPr lang="nl-NL" sz="2400" dirty="0"/>
              <a:t>” en direct worden alle cirkels op een rijtje gezet.</a:t>
            </a:r>
          </a:p>
        </p:txBody>
      </p:sp>
      <p:pic>
        <p:nvPicPr>
          <p:cNvPr id="5" name="Afbeelding 4" descr="Afbeelding met schets, Lettertype&#10;&#10;Door AI gegenereerde inhoud is mogelijk onjuist.">
            <a:extLst>
              <a:ext uri="{FF2B5EF4-FFF2-40B4-BE49-F238E27FC236}">
                <a16:creationId xmlns:a16="http://schemas.microsoft.com/office/drawing/2014/main" id="{B8D06E6A-1CFE-06DA-EA24-ED115F4DC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42" y="4545359"/>
            <a:ext cx="6841715" cy="115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3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603F7-5680-2779-3D0F-1C0460301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760052-8BB2-2797-1606-678965FA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400784"/>
            <a:ext cx="10890929" cy="483434"/>
          </a:xfrm>
        </p:spPr>
        <p:txBody>
          <a:bodyPr>
            <a:noAutofit/>
          </a:bodyPr>
          <a:lstStyle/>
          <a:p>
            <a:r>
              <a:rPr lang="nl-NL" b="1" dirty="0"/>
              <a:t>Opdracht 5: Opgenomen macro converteren naar Python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B2604C-980A-3EF8-7780-F520FAEB3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536" y="2316048"/>
            <a:ext cx="10890928" cy="43154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u="sng" dirty="0"/>
              <a:t>Werkwijze opnemen van macro: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Open het scherm van de macro’s:</a:t>
            </a:r>
            <a:br>
              <a:rPr lang="nl-NL" sz="2400" dirty="0"/>
            </a:br>
            <a:endParaRPr lang="nl-NL" sz="2400" dirty="0"/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Activeer Record (rode bolletje)en voer de volgende </a:t>
            </a:r>
            <a:br>
              <a:rPr lang="nl-NL" sz="2400" dirty="0"/>
            </a:br>
            <a:r>
              <a:rPr lang="nl-NL" sz="2400" dirty="0"/>
              <a:t>handelingen uit:</a:t>
            </a:r>
          </a:p>
          <a:p>
            <a:pPr lvl="1"/>
            <a:r>
              <a:rPr lang="nl-NL" dirty="0"/>
              <a:t>Teken een vierkant met de afmetingen 10x10 meter.</a:t>
            </a:r>
          </a:p>
          <a:p>
            <a:pPr lvl="1"/>
            <a:r>
              <a:rPr lang="nl-NL" dirty="0"/>
              <a:t>Geef het vierkant een vulling met ‘Change </a:t>
            </a:r>
            <a:r>
              <a:rPr lang="nl-NL" dirty="0" err="1"/>
              <a:t>fill</a:t>
            </a:r>
            <a:r>
              <a:rPr lang="nl-NL" dirty="0"/>
              <a:t> type’.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Stop de opname door op het zwarte vierkantje te klikken.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Geef de macro een naam en sla deze op als ‘Bentley Macro’.</a:t>
            </a:r>
          </a:p>
          <a:p>
            <a:pPr marL="265176" lvl="1" indent="0"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B5D55B7-0686-FF9B-7248-EC4EBD358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7633" y="4512155"/>
            <a:ext cx="3282242" cy="2349218"/>
          </a:xfrm>
          <a:prstGeom prst="rect">
            <a:avLst/>
          </a:prstGeom>
        </p:spPr>
      </p:pic>
      <p:pic>
        <p:nvPicPr>
          <p:cNvPr id="5" name="Afbeelding 4" descr="Afbeelding met tekst, schermopname, software, Computerpictogram&#10;&#10;Door AI gegenereerde inhoud is mogelijk onjuist.">
            <a:extLst>
              <a:ext uri="{FF2B5EF4-FFF2-40B4-BE49-F238E27FC236}">
                <a16:creationId xmlns:a16="http://schemas.microsoft.com/office/drawing/2014/main" id="{D8122E00-4E12-5308-1D04-69C6ED7C2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966" y="1509041"/>
            <a:ext cx="3715667" cy="1280188"/>
          </a:xfrm>
          <a:prstGeom prst="rect">
            <a:avLst/>
          </a:prstGeom>
        </p:spPr>
      </p:pic>
      <p:pic>
        <p:nvPicPr>
          <p:cNvPr id="8" name="Afbeelding 7" descr="Afbeelding met tekst, schermopname, software, scherm&#10;&#10;Door AI gegenereerde inhoud is mogelijk onjuist.">
            <a:extLst>
              <a:ext uri="{FF2B5EF4-FFF2-40B4-BE49-F238E27FC236}">
                <a16:creationId xmlns:a16="http://schemas.microsoft.com/office/drawing/2014/main" id="{3A006277-441E-F912-F247-728F30971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633" y="2128215"/>
            <a:ext cx="3484284" cy="223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26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702C2B-AE82-4FF1-CE7A-A1300B33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7105"/>
            <a:ext cx="10515600" cy="1064839"/>
          </a:xfrm>
        </p:spPr>
        <p:txBody>
          <a:bodyPr/>
          <a:lstStyle/>
          <a:p>
            <a:r>
              <a:rPr lang="nl-NL" dirty="0"/>
              <a:t>Python voor </a:t>
            </a:r>
            <a:r>
              <a:rPr lang="nl-NL" dirty="0" err="1"/>
              <a:t>Dummies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9873FE-B8AC-B06B-820D-13C7662C7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/>
              <a:t>Uitgangspunten</a:t>
            </a:r>
            <a:r>
              <a:rPr lang="nl-NL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Geen kennis van Python nodig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We gaan ook niet naar Python-code kijken of die aanpassen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We onderzoeken de mogelijkheden die MicroStation heeft in de vorm van Python voor de ‘gewone’ gebruiker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Wij zijn zelf ook </a:t>
            </a:r>
            <a:r>
              <a:rPr lang="nl-NL" dirty="0" err="1"/>
              <a:t>Dummies</a:t>
            </a:r>
            <a:r>
              <a:rPr lang="nl-NL" dirty="0"/>
              <a:t> op het gebied van Python (en willen</a:t>
            </a:r>
            <a:br>
              <a:rPr lang="nl-NL" dirty="0"/>
            </a:br>
            <a:r>
              <a:rPr lang="nl-NL" dirty="0"/>
              <a:t>dat graag zo houden!)</a:t>
            </a:r>
          </a:p>
          <a:p>
            <a:pPr marL="0" indent="0">
              <a:buNone/>
            </a:pPr>
            <a:r>
              <a:rPr lang="nl-NL" dirty="0"/>
              <a:t>                            Misschien met uitzondering van dit: </a:t>
            </a:r>
          </a:p>
        </p:txBody>
      </p:sp>
      <p:pic>
        <p:nvPicPr>
          <p:cNvPr id="5" name="Afbeelding 4" descr="Afbeelding met tekst, Lettertype, Graphics, clipart&#10;&#10;Door AI gegenereerde inhoud is mogelijk onjuist.">
            <a:extLst>
              <a:ext uri="{FF2B5EF4-FFF2-40B4-BE49-F238E27FC236}">
                <a16:creationId xmlns:a16="http://schemas.microsoft.com/office/drawing/2014/main" id="{9F9F5E44-4986-4F89-BD67-E4EC9A66D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910" y="1"/>
            <a:ext cx="3721090" cy="290710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EE94818-537F-8D61-7009-E5C3E80C4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223" y="4733924"/>
            <a:ext cx="3622902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3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AA720B-A7AE-FE71-1D46-66D97BA45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2811"/>
            <a:ext cx="10515600" cy="1325563"/>
          </a:xfrm>
        </p:spPr>
        <p:txBody>
          <a:bodyPr/>
          <a:lstStyle/>
          <a:p>
            <a:r>
              <a:rPr lang="nl-NL" dirty="0"/>
              <a:t>Macro omzetten naar Python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507E0B-590E-D12A-EC16-AD7D91DFF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5755"/>
            <a:ext cx="6999115" cy="4351338"/>
          </a:xfrm>
        </p:spPr>
        <p:txBody>
          <a:bodyPr/>
          <a:lstStyle/>
          <a:p>
            <a:pPr marL="457200" indent="-457200">
              <a:buFont typeface="+mj-lt"/>
              <a:buAutoNum type="arabicPeriod" startAt="5"/>
            </a:pPr>
            <a:r>
              <a:rPr lang="nl-NL" dirty="0"/>
              <a:t>In het venster van de Macro’s zou je nu je opgeslagen </a:t>
            </a:r>
            <a:br>
              <a:rPr lang="nl-NL" dirty="0"/>
            </a:br>
            <a:r>
              <a:rPr lang="nl-NL" dirty="0"/>
              <a:t>macro moeten zien: 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nl-NL" dirty="0"/>
              <a:t>Als je deze aanklikt dan zie je bovenin twee knoppen</a:t>
            </a:r>
            <a:br>
              <a:rPr lang="nl-NL" dirty="0"/>
            </a:br>
            <a:r>
              <a:rPr lang="nl-NL" dirty="0"/>
              <a:t>verschijnen:</a:t>
            </a:r>
            <a:br>
              <a:rPr lang="nl-NL" dirty="0"/>
            </a:br>
            <a:r>
              <a:rPr lang="nl-NL" dirty="0"/>
              <a:t>	</a:t>
            </a:r>
            <a:r>
              <a:rPr lang="nl-NL" dirty="0" err="1"/>
              <a:t>Promote</a:t>
            </a:r>
            <a:r>
              <a:rPr lang="nl-NL" dirty="0"/>
              <a:t> macro </a:t>
            </a:r>
            <a:r>
              <a:rPr lang="nl-NL" dirty="0" err="1"/>
              <a:t>to</a:t>
            </a:r>
            <a:r>
              <a:rPr lang="nl-NL" dirty="0"/>
              <a:t> VBA</a:t>
            </a:r>
            <a:br>
              <a:rPr lang="nl-NL" dirty="0"/>
            </a:br>
            <a:r>
              <a:rPr lang="nl-NL" dirty="0"/>
              <a:t>	</a:t>
            </a:r>
            <a:r>
              <a:rPr lang="nl-NL" dirty="0" err="1"/>
              <a:t>Promote</a:t>
            </a:r>
            <a:r>
              <a:rPr lang="nl-NL" dirty="0"/>
              <a:t> macro </a:t>
            </a:r>
            <a:r>
              <a:rPr lang="nl-NL" dirty="0" err="1"/>
              <a:t>to</a:t>
            </a:r>
            <a:r>
              <a:rPr lang="nl-NL" dirty="0"/>
              <a:t> Python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nl-NL" dirty="0"/>
              <a:t>Selecteer ‘</a:t>
            </a:r>
            <a:r>
              <a:rPr lang="nl-NL" dirty="0" err="1"/>
              <a:t>Promote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Python’ en bekijk de macro in de Python Editor.</a:t>
            </a:r>
          </a:p>
        </p:txBody>
      </p:sp>
      <p:pic>
        <p:nvPicPr>
          <p:cNvPr id="5" name="Afbeelding 4" descr="Afbeelding met tekst, elektronica, schermopname, software&#10;&#10;Door AI gegenereerde inhoud is mogelijk onjuist.">
            <a:extLst>
              <a:ext uri="{FF2B5EF4-FFF2-40B4-BE49-F238E27FC236}">
                <a16:creationId xmlns:a16="http://schemas.microsoft.com/office/drawing/2014/main" id="{0EFC54C8-7391-AAF2-78AC-20B9FA365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315" y="2105755"/>
            <a:ext cx="4354685" cy="279195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3A7B5D4-3663-3DA2-49D7-DD1896839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4582401"/>
            <a:ext cx="314452" cy="31445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8A9E3EF-6014-009B-E68B-9EBF042EB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4966564"/>
            <a:ext cx="314452" cy="31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28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software, Webpagina&#10;&#10;Door AI gegenereerde inhoud is mogelijk onjuist.">
            <a:extLst>
              <a:ext uri="{FF2B5EF4-FFF2-40B4-BE49-F238E27FC236}">
                <a16:creationId xmlns:a16="http://schemas.microsoft.com/office/drawing/2014/main" id="{296A064F-14C2-1675-5F15-DFCA58617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5" y="794040"/>
            <a:ext cx="9737570" cy="596870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78BCAEF-64D3-4E91-E3E9-9C5E0BFE6FAE}"/>
              </a:ext>
            </a:extLst>
          </p:cNvPr>
          <p:cNvSpPr txBox="1"/>
          <p:nvPr/>
        </p:nvSpPr>
        <p:spPr>
          <a:xfrm>
            <a:off x="133350" y="885825"/>
            <a:ext cx="21240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Probeer of de versie in Python ook werkt, door op de knop ‘Run Python File’ te klikken.</a:t>
            </a:r>
          </a:p>
        </p:txBody>
      </p:sp>
    </p:spTree>
    <p:extLst>
      <p:ext uri="{BB962C8B-B14F-4D97-AF65-F5344CB8AC3E}">
        <p14:creationId xmlns:p14="http://schemas.microsoft.com/office/powerpoint/2010/main" val="4286632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F9FB7C-4EB6-E48E-6662-60AE1ABE6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13"/>
            <a:ext cx="10515600" cy="1083529"/>
          </a:xfrm>
        </p:spPr>
        <p:txBody>
          <a:bodyPr/>
          <a:lstStyle/>
          <a:p>
            <a:r>
              <a:rPr lang="nl-NL" dirty="0"/>
              <a:t>Error melding bij de optie “</a:t>
            </a:r>
            <a:r>
              <a:rPr lang="nl-NL" dirty="0" err="1"/>
              <a:t>Send</a:t>
            </a:r>
            <a:r>
              <a:rPr lang="nl-NL" dirty="0"/>
              <a:t>”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8FDAC1-C111-17B7-1E4E-2A0A6E404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964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Wat te doen?</a:t>
            </a:r>
          </a:p>
          <a:p>
            <a:pPr marL="0" indent="0">
              <a:buNone/>
            </a:pPr>
            <a:r>
              <a:rPr lang="nl-NL" sz="2400" dirty="0"/>
              <a:t>De volgende stappen kunnen daarvoor gedaan worden.</a:t>
            </a:r>
          </a:p>
          <a:p>
            <a:pPr lvl="0"/>
            <a:r>
              <a:rPr lang="nl-NL" sz="2400" dirty="0" err="1"/>
              <a:t>Backup</a:t>
            </a:r>
            <a:r>
              <a:rPr lang="nl-NL" sz="2400" dirty="0"/>
              <a:t>/</a:t>
            </a:r>
            <a:r>
              <a:rPr lang="nl-NL" sz="2400" dirty="0" err="1"/>
              <a:t>rename</a:t>
            </a:r>
            <a:r>
              <a:rPr lang="nl-NL" sz="2400" dirty="0"/>
              <a:t> folder  “%</a:t>
            </a:r>
            <a:r>
              <a:rPr lang="nl-NL" sz="2400" dirty="0" err="1"/>
              <a:t>localappdata</a:t>
            </a:r>
            <a:r>
              <a:rPr lang="nl-NL" sz="2400" dirty="0"/>
              <a:t>%\Bentley\</a:t>
            </a:r>
            <a:r>
              <a:rPr lang="nl-NL" sz="2400" dirty="0" err="1"/>
              <a:t>MicroStation</a:t>
            </a:r>
            <a:r>
              <a:rPr lang="nl-NL" sz="2400" dirty="0"/>
              <a:t>\25.0.0\prefs\” naar </a:t>
            </a:r>
            <a:r>
              <a:rPr lang="nl-NL" sz="2400" b="1" dirty="0"/>
              <a:t>prefs-</a:t>
            </a:r>
            <a:r>
              <a:rPr lang="nl-NL" sz="2400" b="1" dirty="0" err="1"/>
              <a:t>backup</a:t>
            </a:r>
            <a:endParaRPr lang="en-US" sz="2400" b="1" dirty="0"/>
          </a:p>
          <a:p>
            <a:r>
              <a:rPr lang="en-US" sz="2400" dirty="0"/>
              <a:t>Repair van MicroStation </a:t>
            </a:r>
            <a:r>
              <a:rPr lang="en-US" sz="2400" dirty="0" err="1"/>
              <a:t>d.m.v.</a:t>
            </a:r>
            <a:r>
              <a:rPr lang="en-US" sz="2400" dirty="0"/>
              <a:t> </a:t>
            </a:r>
            <a:r>
              <a:rPr lang="en-US" sz="2400" dirty="0" err="1"/>
              <a:t>installatie</a:t>
            </a:r>
            <a:r>
              <a:rPr lang="en-US" sz="2400" dirty="0"/>
              <a:t> executable </a:t>
            </a:r>
          </a:p>
          <a:p>
            <a:pPr marL="0" indent="0">
              <a:buNone/>
            </a:pPr>
            <a:r>
              <a:rPr lang="nl-NL" sz="2400" dirty="0"/>
              <a:t>Als bovenstaande niet lukt </a:t>
            </a:r>
          </a:p>
          <a:p>
            <a:pPr lvl="0"/>
            <a:r>
              <a:rPr lang="nl-NL" sz="2400" dirty="0"/>
              <a:t>Herinstallatie van </a:t>
            </a:r>
            <a:r>
              <a:rPr lang="nl-NL" sz="2400" dirty="0" err="1"/>
              <a:t>MicroStation</a:t>
            </a:r>
            <a:r>
              <a:rPr lang="nl-NL" sz="2400" dirty="0"/>
              <a:t> of </a:t>
            </a:r>
            <a:r>
              <a:rPr lang="nl-NL" sz="2400" dirty="0" err="1"/>
              <a:t>MicroStation</a:t>
            </a:r>
            <a:r>
              <a:rPr lang="nl-NL" sz="2400" dirty="0"/>
              <a:t> -</a:t>
            </a:r>
            <a:r>
              <a:rPr lang="nl-NL" sz="2400" dirty="0" err="1"/>
              <a:t>RestoreDefaults</a:t>
            </a:r>
            <a:r>
              <a:rPr lang="nl-NL" sz="2400" dirty="0"/>
              <a:t> (laatste optie vanwege het verwijderen van allerlei persoonlijke instellingen).</a:t>
            </a:r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00AE44A-40B6-805B-E796-D26C57A12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350" y="1517877"/>
            <a:ext cx="378142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54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F8205-BC23-3F99-ED66-CD00A6676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689"/>
            <a:ext cx="10515600" cy="1325563"/>
          </a:xfrm>
        </p:spPr>
        <p:txBody>
          <a:bodyPr/>
          <a:lstStyle/>
          <a:p>
            <a:r>
              <a:rPr lang="nl-NL" dirty="0"/>
              <a:t>Python-tool onder een knop?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927411-E02F-5A62-178A-EE34CAD5A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025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Om een succesvolle Python-tool gemakkelijk te kunnen gebruiken binnen MicroStation kun je deze onder een knopje in de </a:t>
            </a:r>
            <a:r>
              <a:rPr lang="nl-NL" dirty="0" err="1"/>
              <a:t>Ribbon</a:t>
            </a:r>
            <a:r>
              <a:rPr lang="nl-NL" dirty="0"/>
              <a:t> stoppen.</a:t>
            </a:r>
          </a:p>
          <a:p>
            <a:pPr marL="0" indent="0">
              <a:buNone/>
            </a:pPr>
            <a:r>
              <a:rPr lang="nl-NL" dirty="0"/>
              <a:t>De </a:t>
            </a:r>
            <a:r>
              <a:rPr lang="nl-NL" dirty="0" err="1"/>
              <a:t>Key</a:t>
            </a:r>
            <a:r>
              <a:rPr lang="nl-NL" dirty="0"/>
              <a:t>-in die je nodig hebt is:</a:t>
            </a:r>
          </a:p>
          <a:p>
            <a:pPr marL="0" indent="0">
              <a:buNone/>
            </a:pPr>
            <a:r>
              <a:rPr lang="nl-NL" i="1" cap="small" dirty="0">
                <a:highlight>
                  <a:srgbClr val="CCFF33"/>
                </a:highlight>
              </a:rPr>
              <a:t>Python load [naam tool]</a:t>
            </a:r>
          </a:p>
          <a:p>
            <a:pPr marL="0" indent="0">
              <a:buNone/>
            </a:pPr>
            <a:r>
              <a:rPr lang="nl-NL" dirty="0"/>
              <a:t>Deze plaats je in het knopje en de tool is gereed!</a:t>
            </a:r>
          </a:p>
        </p:txBody>
      </p:sp>
    </p:spTree>
    <p:extLst>
      <p:ext uri="{BB962C8B-B14F-4D97-AF65-F5344CB8AC3E}">
        <p14:creationId xmlns:p14="http://schemas.microsoft.com/office/powerpoint/2010/main" val="819893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F8587A-06EF-1F58-2620-E17F6B79C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022280"/>
            <a:ext cx="10890929" cy="714374"/>
          </a:xfrm>
        </p:spPr>
        <p:txBody>
          <a:bodyPr/>
          <a:lstStyle/>
          <a:p>
            <a:r>
              <a:rPr lang="nl-NL" dirty="0"/>
              <a:t>Openbare informatie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9BA62D-9E4A-6EF2-474F-53B18B6C6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085975"/>
            <a:ext cx="10890928" cy="411365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l-NL" dirty="0"/>
              <a:t>Naslagwerk</a:t>
            </a:r>
          </a:p>
          <a:p>
            <a:r>
              <a:rPr lang="nl-NL" b="1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MicroStation Python: </a:t>
            </a:r>
            <a:r>
              <a:rPr lang="nl-NL" b="1" dirty="0" err="1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FAQs</a:t>
            </a:r>
            <a:endParaRPr lang="nl-NL" b="1" dirty="0">
              <a:solidFill>
                <a:srgbClr val="00B0F0"/>
              </a:solidFill>
            </a:endParaRPr>
          </a:p>
          <a:p>
            <a:r>
              <a:rPr lang="nl-NL" b="1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Python Assistant Prompts</a:t>
            </a:r>
            <a:endParaRPr lang="nl-NL" b="1" dirty="0">
              <a:solidFill>
                <a:srgbClr val="00B0F0"/>
              </a:solidFill>
            </a:endParaRPr>
          </a:p>
          <a:p>
            <a:r>
              <a:rPr lang="en-US" b="1" dirty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Python Editor and Python Assistant QuickStart</a:t>
            </a:r>
            <a:endParaRPr lang="en-US" b="1" dirty="0">
              <a:solidFill>
                <a:srgbClr val="00B0F0"/>
              </a:solidFill>
            </a:endParaRPr>
          </a:p>
          <a:p>
            <a:r>
              <a:rPr lang="nl-NL" b="1" dirty="0">
                <a:solidFill>
                  <a:srgbClr val="00B0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 Solutions - Python</a:t>
            </a:r>
            <a:endParaRPr lang="nl-NL" b="1" dirty="0">
              <a:solidFill>
                <a:srgbClr val="00B0F0"/>
              </a:solidFill>
            </a:endParaRP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Instructie video</a:t>
            </a:r>
          </a:p>
          <a:p>
            <a:r>
              <a:rPr lang="en-US" b="1" dirty="0">
                <a:solidFill>
                  <a:srgbClr val="00B0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MicroStation Tutorial: Explore the New Python Editor and Assistant</a:t>
            </a:r>
            <a:endParaRPr lang="nl-NL" b="1" dirty="0">
              <a:solidFill>
                <a:srgbClr val="00B0F0"/>
              </a:solidFill>
            </a:endParaRP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Voorbeelden</a:t>
            </a:r>
          </a:p>
          <a:p>
            <a:r>
              <a:rPr lang="nl-NL" b="1" dirty="0">
                <a:solidFill>
                  <a:srgbClr val="00B0F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MicroStation Python Samples</a:t>
            </a:r>
            <a:endParaRPr lang="nl-NL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528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clipart, schermopname, Graphics, symbool&#10;&#10;Door AI gegenereerde inhoud is mogelijk onjuist.">
            <a:extLst>
              <a:ext uri="{FF2B5EF4-FFF2-40B4-BE49-F238E27FC236}">
                <a16:creationId xmlns:a16="http://schemas.microsoft.com/office/drawing/2014/main" id="{8F3A7D5D-DF03-ADE3-F61A-EC4544E55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106" y="1455448"/>
            <a:ext cx="2283619" cy="3894628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761ABEC4-4E90-2385-DA5B-BEBD7D6118C7}"/>
              </a:ext>
            </a:extLst>
          </p:cNvPr>
          <p:cNvSpPr/>
          <p:nvPr/>
        </p:nvSpPr>
        <p:spPr>
          <a:xfrm>
            <a:off x="2984573" y="5581139"/>
            <a:ext cx="5634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nl-NL" sz="5400" b="1" cap="none" spc="0" dirty="0">
                <a:ln/>
                <a:solidFill>
                  <a:schemeClr val="accent1"/>
                </a:solidFill>
                <a:effectLst/>
              </a:rPr>
              <a:t>Zijn er nog vragen?</a:t>
            </a:r>
          </a:p>
        </p:txBody>
      </p:sp>
    </p:spTree>
    <p:extLst>
      <p:ext uri="{BB962C8B-B14F-4D97-AF65-F5344CB8AC3E}">
        <p14:creationId xmlns:p14="http://schemas.microsoft.com/office/powerpoint/2010/main" val="4098312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EC0F9F-E7B9-E848-F5D4-90709E8B3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8242"/>
            <a:ext cx="10515600" cy="1325563"/>
          </a:xfrm>
        </p:spPr>
        <p:txBody>
          <a:bodyPr/>
          <a:lstStyle/>
          <a:p>
            <a:r>
              <a:rPr lang="nl-NL" dirty="0"/>
              <a:t>Indeling Workshop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B2E8A9-F011-1045-AB0F-3BD1DD907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5"/>
            <a:ext cx="10515600" cy="435133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l-NL" dirty="0"/>
              <a:t>Python Assistant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 err="1"/>
              <a:t>Examples</a:t>
            </a:r>
            <a:r>
              <a:rPr lang="nl-NL" dirty="0"/>
              <a:t> Python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Macro’s omzetten naar Python</a:t>
            </a:r>
          </a:p>
        </p:txBody>
      </p:sp>
    </p:spTree>
    <p:extLst>
      <p:ext uri="{BB962C8B-B14F-4D97-AF65-F5344CB8AC3E}">
        <p14:creationId xmlns:p14="http://schemas.microsoft.com/office/powerpoint/2010/main" val="1421764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C92B33-F560-9F39-F27F-9195359E6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5852160" cy="1097280"/>
          </a:xfrm>
        </p:spPr>
        <p:txBody>
          <a:bodyPr anchor="t">
            <a:normAutofit/>
          </a:bodyPr>
          <a:lstStyle/>
          <a:p>
            <a:r>
              <a:rPr lang="nl-NL" dirty="0"/>
              <a:t>Python Assistant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F6DE19-9048-6017-BECC-59DD91689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2633236"/>
            <a:ext cx="6606109" cy="366468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dirty="0"/>
              <a:t>Zelf prompts verzinnen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Meegeleverde prompts en gebruiken en aanpassen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Error </a:t>
            </a:r>
            <a:r>
              <a:rPr lang="nl-NL" dirty="0" err="1"/>
              <a:t>solving</a:t>
            </a:r>
            <a:endParaRPr lang="nl-NL" dirty="0"/>
          </a:p>
        </p:txBody>
      </p:sp>
      <p:pic>
        <p:nvPicPr>
          <p:cNvPr id="5" name="Picture 4" descr="Gele python">
            <a:extLst>
              <a:ext uri="{FF2B5EF4-FFF2-40B4-BE49-F238E27FC236}">
                <a16:creationId xmlns:a16="http://schemas.microsoft.com/office/drawing/2014/main" id="{8B4746DD-05D3-7F26-AA2D-DE7D067B6B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71" r="31105" b="-2"/>
          <a:stretch>
            <a:fillRect/>
          </a:stretch>
        </p:blipFill>
        <p:spPr>
          <a:xfrm>
            <a:off x="7345680" y="10"/>
            <a:ext cx="484632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0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DBCEB-DBE5-E832-4718-0D8074865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476249"/>
          </a:xfrm>
        </p:spPr>
        <p:txBody>
          <a:bodyPr>
            <a:noAutofit/>
          </a:bodyPr>
          <a:lstStyle/>
          <a:p>
            <a:r>
              <a:rPr lang="nl-NL" sz="3200" b="1" dirty="0"/>
              <a:t>Opdracht 1: Python Assistant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E8A2F9-FB9F-10A3-64C0-0BE3E640D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847850"/>
            <a:ext cx="10890928" cy="435178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sz="2400" dirty="0"/>
              <a:t>Maak een lege tekening aan in MicroStation.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Open de Python Editor (die staat op tabblad ‘Utilities’):</a:t>
            </a:r>
            <a:br>
              <a:rPr lang="nl-NL" sz="2400" dirty="0"/>
            </a:br>
            <a:br>
              <a:rPr lang="nl-NL" sz="2400" dirty="0"/>
            </a:br>
            <a:endParaRPr lang="nl-NL" sz="24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9DA2B87-D4CE-8DA8-FD2A-724AC00AF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3519"/>
            <a:ext cx="12192000" cy="2143460"/>
          </a:xfrm>
          <a:prstGeom prst="rect">
            <a:avLst/>
          </a:prstGeom>
        </p:spPr>
      </p:pic>
      <p:sp>
        <p:nvSpPr>
          <p:cNvPr id="6" name="Pijl: omlaag 5">
            <a:extLst>
              <a:ext uri="{FF2B5EF4-FFF2-40B4-BE49-F238E27FC236}">
                <a16:creationId xmlns:a16="http://schemas.microsoft.com/office/drawing/2014/main" id="{DEDBAA53-29A2-AC04-B4AA-BFCAB8A335F2}"/>
              </a:ext>
            </a:extLst>
          </p:cNvPr>
          <p:cNvSpPr/>
          <p:nvPr/>
        </p:nvSpPr>
        <p:spPr>
          <a:xfrm>
            <a:off x="5283678" y="2833519"/>
            <a:ext cx="1043797" cy="1358919"/>
          </a:xfrm>
          <a:prstGeom prst="downArrow">
            <a:avLst>
              <a:gd name="adj1" fmla="val 50000"/>
              <a:gd name="adj2" fmla="val 67355"/>
            </a:avLst>
          </a:prstGeom>
          <a:solidFill>
            <a:srgbClr val="CCFF33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6309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17A763-17A7-BB03-B193-7E408B6CC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05678"/>
            <a:ext cx="2299796" cy="1252306"/>
          </a:xfrm>
        </p:spPr>
        <p:txBody>
          <a:bodyPr/>
          <a:lstStyle/>
          <a:p>
            <a:r>
              <a:rPr lang="nl-NL" dirty="0"/>
              <a:t>Python</a:t>
            </a:r>
            <a:br>
              <a:rPr lang="nl-NL" dirty="0"/>
            </a:br>
            <a:r>
              <a:rPr lang="nl-NL" dirty="0"/>
              <a:t>Editor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946D43B-18BA-F0CE-3466-36B081542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876" y="223737"/>
            <a:ext cx="8992593" cy="6391072"/>
          </a:xfrm>
          <a:prstGeom prst="rect">
            <a:avLst/>
          </a:prstGeom>
        </p:spPr>
      </p:pic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2DC3A774-CEC2-A9F4-DCF1-1CB6D1B8ED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9396" y="2239925"/>
            <a:ext cx="3932237" cy="3811588"/>
          </a:xfrm>
          <a:solidFill>
            <a:srgbClr val="CCFF33"/>
          </a:solidFill>
        </p:spPr>
        <p:txBody>
          <a:bodyPr>
            <a:normAutofit/>
          </a:bodyPr>
          <a:lstStyle/>
          <a:p>
            <a:r>
              <a:rPr lang="nl-NL" sz="1800" b="1" dirty="0"/>
              <a:t>Linkerkant scherm: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 err="1"/>
              <a:t>Examples</a:t>
            </a:r>
            <a:endParaRPr lang="nl-NL" dirty="0"/>
          </a:p>
          <a:p>
            <a:r>
              <a:rPr lang="nl-NL" sz="1800" b="1" dirty="0"/>
              <a:t>Middelste deel scherm: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/>
              <a:t>Locatie van geopende of gegenereerde Python-code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/>
              <a:t>Locatie Error </a:t>
            </a:r>
            <a:r>
              <a:rPr lang="nl-NL" dirty="0" err="1"/>
              <a:t>solving</a:t>
            </a:r>
            <a:endParaRPr lang="nl-NL" dirty="0"/>
          </a:p>
          <a:p>
            <a:r>
              <a:rPr lang="nl-NL" sz="1800" b="1" dirty="0"/>
              <a:t>Rechterkant scherm: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/>
              <a:t>Python Assistant</a:t>
            </a:r>
          </a:p>
        </p:txBody>
      </p:sp>
    </p:spTree>
    <p:extLst>
      <p:ext uri="{BB962C8B-B14F-4D97-AF65-F5344CB8AC3E}">
        <p14:creationId xmlns:p14="http://schemas.microsoft.com/office/powerpoint/2010/main" val="3916750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2D7789-96AD-1E93-4995-41895C2A7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457199"/>
          </a:xfrm>
        </p:spPr>
        <p:txBody>
          <a:bodyPr>
            <a:noAutofit/>
          </a:bodyPr>
          <a:lstStyle/>
          <a:p>
            <a:r>
              <a:rPr lang="nl-NL" dirty="0"/>
              <a:t>Opdracht 1: Python Assistant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C272EA-D916-8954-19B8-EDB5DAD1F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037" y="2198451"/>
            <a:ext cx="7822433" cy="4370832"/>
          </a:xfrm>
        </p:spPr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nl-NL" sz="2400" dirty="0"/>
              <a:t>Type de volgende opdracht in het witte vak onder de Python Assistant:</a:t>
            </a:r>
            <a:br>
              <a:rPr lang="nl-NL" sz="2400" dirty="0"/>
            </a:br>
            <a:r>
              <a:rPr lang="nl-NL" sz="2400" dirty="0"/>
              <a:t>“</a:t>
            </a:r>
            <a:r>
              <a:rPr lang="nl-NL" sz="2400" dirty="0" err="1"/>
              <a:t>Can</a:t>
            </a:r>
            <a:r>
              <a:rPr lang="nl-NL" sz="2400" dirty="0"/>
              <a:t> </a:t>
            </a:r>
            <a:r>
              <a:rPr lang="nl-NL" sz="2400" dirty="0" err="1"/>
              <a:t>you</a:t>
            </a:r>
            <a:r>
              <a:rPr lang="nl-NL" sz="2400" dirty="0"/>
              <a:t> </a:t>
            </a:r>
            <a:r>
              <a:rPr lang="nl-NL" sz="2400" dirty="0" err="1"/>
              <a:t>write</a:t>
            </a:r>
            <a:r>
              <a:rPr lang="nl-NL" sz="2400" dirty="0"/>
              <a:t> a script </a:t>
            </a:r>
            <a:r>
              <a:rPr lang="nl-NL" sz="2400" dirty="0" err="1"/>
              <a:t>that</a:t>
            </a:r>
            <a:r>
              <a:rPr lang="nl-NL" sz="2400" dirty="0"/>
              <a:t> draws a </a:t>
            </a:r>
            <a:r>
              <a:rPr lang="nl-NL" sz="2400" dirty="0" err="1"/>
              <a:t>shape</a:t>
            </a:r>
            <a:r>
              <a:rPr lang="nl-NL" sz="2400" dirty="0"/>
              <a:t>. The </a:t>
            </a:r>
            <a:r>
              <a:rPr lang="nl-NL" sz="2400" dirty="0" err="1"/>
              <a:t>shape</a:t>
            </a:r>
            <a:r>
              <a:rPr lang="nl-NL" sz="2400" dirty="0"/>
              <a:t> </a:t>
            </a:r>
            <a:r>
              <a:rPr lang="nl-NL" sz="2400" dirty="0" err="1"/>
              <a:t>should</a:t>
            </a:r>
            <a:r>
              <a:rPr lang="nl-NL" sz="2400" dirty="0"/>
              <a:t> </a:t>
            </a:r>
            <a:r>
              <a:rPr lang="nl-NL" sz="2400" dirty="0" err="1"/>
              <a:t>be</a:t>
            </a:r>
            <a:r>
              <a:rPr lang="nl-NL" sz="2400" dirty="0"/>
              <a:t> 1 meter in </a:t>
            </a:r>
            <a:r>
              <a:rPr lang="nl-NL" sz="2400" dirty="0" err="1"/>
              <a:t>width</a:t>
            </a:r>
            <a:r>
              <a:rPr lang="nl-NL" sz="2400" dirty="0"/>
              <a:t> </a:t>
            </a:r>
            <a:r>
              <a:rPr lang="nl-NL" sz="2400" dirty="0" err="1"/>
              <a:t>and</a:t>
            </a:r>
            <a:r>
              <a:rPr lang="nl-NL" sz="2400" dirty="0"/>
              <a:t> 1 meter in </a:t>
            </a:r>
            <a:r>
              <a:rPr lang="nl-NL" sz="2400" dirty="0" err="1"/>
              <a:t>height</a:t>
            </a:r>
            <a:r>
              <a:rPr lang="nl-NL" sz="2400" dirty="0"/>
              <a:t>”</a:t>
            </a:r>
            <a:br>
              <a:rPr lang="nl-NL" sz="2400" dirty="0"/>
            </a:br>
            <a:r>
              <a:rPr lang="nl-NL" sz="1400" dirty="0"/>
              <a:t>(Kun je een script schrijven dat een </a:t>
            </a:r>
            <a:r>
              <a:rPr lang="nl-NL" sz="1400" dirty="0" err="1"/>
              <a:t>shape</a:t>
            </a:r>
            <a:r>
              <a:rPr lang="nl-NL" sz="1400" dirty="0"/>
              <a:t> tekent. De </a:t>
            </a:r>
            <a:r>
              <a:rPr lang="nl-NL" sz="1400" dirty="0" err="1"/>
              <a:t>shape</a:t>
            </a:r>
            <a:r>
              <a:rPr lang="nl-NL" sz="1400" dirty="0"/>
              <a:t> moet lengte 1 meter en breedte 1 meter hebben)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nl-NL" sz="2400" dirty="0"/>
              <a:t>Klik op ‘</a:t>
            </a:r>
            <a:r>
              <a:rPr lang="nl-NL" sz="2400" dirty="0" err="1"/>
              <a:t>Send</a:t>
            </a:r>
            <a:r>
              <a:rPr lang="nl-NL" sz="2400" dirty="0"/>
              <a:t>’.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nl-NL" sz="2400" dirty="0"/>
              <a:t>Na even wachten verschijnt een stuk Python code: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BEE3941-6EB7-B49B-8844-2910E86DF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428" y="1600200"/>
            <a:ext cx="2696665" cy="48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2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DCABD6-484A-4BD7-BB64-CE73C3F6C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9384"/>
            <a:ext cx="10890929" cy="485774"/>
          </a:xfrm>
        </p:spPr>
        <p:txBody>
          <a:bodyPr>
            <a:noAutofit/>
          </a:bodyPr>
          <a:lstStyle/>
          <a:p>
            <a:r>
              <a:rPr lang="nl-NL" dirty="0"/>
              <a:t>Opdracht 1: Python Assistant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A17FC9-DEAA-93E9-5CAD-C0F9812DC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857375"/>
            <a:ext cx="8466442" cy="434225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nl-NL" sz="2400" dirty="0"/>
              <a:t>Onder dat stuk code vertelt de assistent wat de code doet en hoe groot het vertrouwen is dat de code doet wat gevraagd wordt: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nl-NL" sz="2400" dirty="0"/>
              <a:t>Gebruik de knop ‘Copy’ om de code te kopiëren en plak de code in het middelste vak (je mag de regels die er al in staan  overschrijven).</a:t>
            </a:r>
          </a:p>
        </p:txBody>
      </p:sp>
      <p:pic>
        <p:nvPicPr>
          <p:cNvPr id="7" name="Afbeelding 6" descr="Afbeelding met tekst, elektronica, schermopname, software&#10;&#10;Door AI gegenereerde inhoud is mogelijk onjuist.">
            <a:extLst>
              <a:ext uri="{FF2B5EF4-FFF2-40B4-BE49-F238E27FC236}">
                <a16:creationId xmlns:a16="http://schemas.microsoft.com/office/drawing/2014/main" id="{657BD0A0-0208-A6DA-A9EE-82B73B829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522" y="1612940"/>
            <a:ext cx="2696665" cy="48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79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91D7A9-AE83-A114-C89A-FCC0E79D1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" y="1075696"/>
            <a:ext cx="10890929" cy="438149"/>
          </a:xfrm>
        </p:spPr>
        <p:txBody>
          <a:bodyPr>
            <a:noAutofit/>
          </a:bodyPr>
          <a:lstStyle/>
          <a:p>
            <a:r>
              <a:rPr lang="nl-NL" sz="3600" dirty="0"/>
              <a:t>Opdracht 1: Python Assistant (2)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76AEDF-6F21-4C50-039D-047673FD5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809750"/>
            <a:ext cx="3760470" cy="4389882"/>
          </a:xfrm>
        </p:spPr>
        <p:txBody>
          <a:bodyPr/>
          <a:lstStyle/>
          <a:p>
            <a:pPr marL="457200" indent="-457200">
              <a:buFont typeface="+mj-lt"/>
              <a:buAutoNum type="arabicPeriod" startAt="8"/>
            </a:pPr>
            <a:r>
              <a:rPr lang="nl-NL" sz="2400" dirty="0"/>
              <a:t>Klik op het icoon voor het uitvoeren van de code: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nl-NL" sz="2400" dirty="0"/>
              <a:t>Kijk of je het getekende vierkant ziet in je tekening.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2593EF2-A3A8-8A18-57E9-EC41018D2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282" y="1809750"/>
            <a:ext cx="7653718" cy="5439528"/>
          </a:xfrm>
          <a:prstGeom prst="rect">
            <a:avLst/>
          </a:prstGeom>
        </p:spPr>
      </p:pic>
      <p:sp>
        <p:nvSpPr>
          <p:cNvPr id="6" name="Pijl: omlaag 5">
            <a:extLst>
              <a:ext uri="{FF2B5EF4-FFF2-40B4-BE49-F238E27FC236}">
                <a16:creationId xmlns:a16="http://schemas.microsoft.com/office/drawing/2014/main" id="{3E893C65-D782-6A98-3217-ED2EC4655661}"/>
              </a:ext>
            </a:extLst>
          </p:cNvPr>
          <p:cNvSpPr/>
          <p:nvPr/>
        </p:nvSpPr>
        <p:spPr>
          <a:xfrm>
            <a:off x="6392559" y="998866"/>
            <a:ext cx="630627" cy="1029958"/>
          </a:xfrm>
          <a:prstGeom prst="downArrow">
            <a:avLst/>
          </a:prstGeom>
          <a:solidFill>
            <a:srgbClr val="CCFF33"/>
          </a:solidFill>
          <a:ln w="34925">
            <a:solidFill>
              <a:srgbClr val="92D05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2301851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e Winterschool 2025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huisstijl Summerschool 2017.potx [Alleen-lezen]" id="{9D31DF45-03B0-42FA-B771-3452E64C405D}" vid="{EED407BE-578F-4A4B-BAC8-AA9F8A3BF4E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gdeel xmlns="062879ea-e347-4b97-bdec-5feeb6ff4104">Dag 1</Dagdee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075C6A48D18C469E5EA22FE0AC0DC7" ma:contentTypeVersion="9" ma:contentTypeDescription="Een nieuw document maken." ma:contentTypeScope="" ma:versionID="b44e30a4319133c1c4c552182f4208da">
  <xsd:schema xmlns:xsd="http://www.w3.org/2001/XMLSchema" xmlns:xs="http://www.w3.org/2001/XMLSchema" xmlns:p="http://schemas.microsoft.com/office/2006/metadata/properties" xmlns:ns2="062879ea-e347-4b97-bdec-5feeb6ff4104" targetNamespace="http://schemas.microsoft.com/office/2006/metadata/properties" ma:root="true" ma:fieldsID="168efefe034775895725b74bf6ab8a17" ns2:_="">
    <xsd:import namespace="062879ea-e347-4b97-bdec-5feeb6ff41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Dagde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2879ea-e347-4b97-bdec-5feeb6ff41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Dagdeel" ma:index="16" nillable="true" ma:displayName="Dagdeel" ma:default="Dag 1" ma:format="Dropdown" ma:internalName="Dagdeel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E43FE6-C9AA-4980-A13E-A1EA1367E60B}">
  <ds:schemaRefs>
    <ds:schemaRef ds:uri="http://schemas.openxmlformats.org/package/2006/metadata/core-properties"/>
    <ds:schemaRef ds:uri="http://www.w3.org/XML/1998/namespace"/>
    <ds:schemaRef ds:uri="http://purl.org/dc/terms/"/>
    <ds:schemaRef ds:uri="http://purl.org/dc/elements/1.1/"/>
    <ds:schemaRef ds:uri="062879ea-e347-4b97-bdec-5feeb6ff4104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76D6C74-0406-45B4-AC64-6FC012DF95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487178-B75B-4A21-B268-9353AD86A9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2879ea-e347-4b97-bdec-5feeb6ff41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 Winterschool 2025</Template>
  <TotalTime>968</TotalTime>
  <Words>1477</Words>
  <Application>Microsoft Office PowerPoint</Application>
  <PresentationFormat>Breedbeeld</PresentationFormat>
  <Paragraphs>138</Paragraphs>
  <Slides>25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Wingdings</vt:lpstr>
      <vt:lpstr>Presentatie Winterschool 2025</vt:lpstr>
      <vt:lpstr>Python (in MicroStation) voor Dummies</vt:lpstr>
      <vt:lpstr>Python voor Dummies</vt:lpstr>
      <vt:lpstr>Indeling Workshop</vt:lpstr>
      <vt:lpstr>Python Assistant</vt:lpstr>
      <vt:lpstr>Opdracht 1: Python Assistant</vt:lpstr>
      <vt:lpstr>Python Editor</vt:lpstr>
      <vt:lpstr>Opdracht 1: Python Assistant</vt:lpstr>
      <vt:lpstr>Opdracht 1: Python Assistant</vt:lpstr>
      <vt:lpstr>Opdracht 1: Python Assistant (2)</vt:lpstr>
      <vt:lpstr>Opdracht 1: Python Assistant (3)</vt:lpstr>
      <vt:lpstr>Opdracht 2: Python Assistant</vt:lpstr>
      <vt:lpstr>Opdracht 3: Python Assistant</vt:lpstr>
      <vt:lpstr>Opdracht 3: Python Assistant (2)</vt:lpstr>
      <vt:lpstr>Python Examples</vt:lpstr>
      <vt:lpstr>Opdracht 4: Examples</vt:lpstr>
      <vt:lpstr>Opdracht 4: BallsDroppingByGravity</vt:lpstr>
      <vt:lpstr>Opdracht 4: RandomColorCylinders</vt:lpstr>
      <vt:lpstr>Opdracht 4: ReorderCirclesBySize</vt:lpstr>
      <vt:lpstr>Opdracht 5: Opgenomen macro converteren naar Python</vt:lpstr>
      <vt:lpstr>Macro omzetten naar Python</vt:lpstr>
      <vt:lpstr>PowerPoint-presentatie</vt:lpstr>
      <vt:lpstr>Error melding bij de optie “Send”</vt:lpstr>
      <vt:lpstr>Python-tool onder een knop?</vt:lpstr>
      <vt:lpstr>Openbare informatie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Ingeborg Hoogenberg</dc:creator>
  <cp:lastModifiedBy>Ingeborg Hoogenberg | The People Group</cp:lastModifiedBy>
  <cp:revision>1</cp:revision>
  <dcterms:created xsi:type="dcterms:W3CDTF">2025-11-10T09:19:50Z</dcterms:created>
  <dcterms:modified xsi:type="dcterms:W3CDTF">2025-11-26T13:29:10Z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0x0101003A075C6A48D18C469E5EA22FE0AC0DC7</vt:lpwstr>
  </property>
</Properties>
</file>