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147481483" r:id="rId12"/>
    <p:sldId id="2147481501" r:id="rId13"/>
    <p:sldId id="2147481491" r:id="rId14"/>
    <p:sldId id="2147481523" r:id="rId15"/>
    <p:sldId id="8990" r:id="rId16"/>
    <p:sldId id="8989" r:id="rId17"/>
    <p:sldId id="268" r:id="rId18"/>
    <p:sldId id="8991" r:id="rId19"/>
    <p:sldId id="8993" r:id="rId20"/>
    <p:sldId id="89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A1D41-02CC-4C67-81FE-F2E0F6476AA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0E7DED4-28E4-4F79-A60C-BDD3FAF39B33}">
      <dgm:prSet phldrT="[Tekst]"/>
      <dgm:spPr/>
      <dgm:t>
        <a:bodyPr/>
        <a:lstStyle/>
        <a:p>
          <a:r>
            <a:rPr lang="nl-NL" dirty="0"/>
            <a:t>Maatwerk software en scripts aanpassen</a:t>
          </a:r>
        </a:p>
      </dgm:t>
    </dgm:pt>
    <dgm:pt modelId="{C40F62E7-DF04-4569-99EF-DDA59365EA0D}" type="parTrans" cxnId="{5DDB8AC6-620D-48B8-B7CC-5463F3B85C41}">
      <dgm:prSet/>
      <dgm:spPr/>
      <dgm:t>
        <a:bodyPr/>
        <a:lstStyle/>
        <a:p>
          <a:endParaRPr lang="nl-NL"/>
        </a:p>
      </dgm:t>
    </dgm:pt>
    <dgm:pt modelId="{A922C0F9-BF99-44BB-92AC-1C140752C074}" type="sibTrans" cxnId="{5DDB8AC6-620D-48B8-B7CC-5463F3B85C41}">
      <dgm:prSet/>
      <dgm:spPr/>
      <dgm:t>
        <a:bodyPr/>
        <a:lstStyle/>
        <a:p>
          <a:endParaRPr lang="nl-NL"/>
        </a:p>
      </dgm:t>
    </dgm:pt>
    <dgm:pt modelId="{94AD3D07-1FA6-4ABD-AB02-4AF9CF6850A9}">
      <dgm:prSet phldrT="[Tekst]"/>
      <dgm:spPr/>
      <dgm:t>
        <a:bodyPr/>
        <a:lstStyle/>
        <a:p>
          <a:r>
            <a:rPr lang="nl-NL" dirty="0"/>
            <a:t>Individuele bibliotheek aanpassen</a:t>
          </a:r>
        </a:p>
      </dgm:t>
    </dgm:pt>
    <dgm:pt modelId="{68303EC0-4489-4FEC-A197-E90987C92000}" type="parTrans" cxnId="{0939D108-6606-41D1-91CC-517D014BC8A9}">
      <dgm:prSet/>
      <dgm:spPr/>
      <dgm:t>
        <a:bodyPr/>
        <a:lstStyle/>
        <a:p>
          <a:endParaRPr lang="nl-NL"/>
        </a:p>
      </dgm:t>
    </dgm:pt>
    <dgm:pt modelId="{236AFDA8-1ACD-4EBC-BC7A-986E2E67EA66}" type="sibTrans" cxnId="{0939D108-6606-41D1-91CC-517D014BC8A9}">
      <dgm:prSet/>
      <dgm:spPr/>
      <dgm:t>
        <a:bodyPr/>
        <a:lstStyle/>
        <a:p>
          <a:endParaRPr lang="nl-NL"/>
        </a:p>
      </dgm:t>
    </dgm:pt>
    <dgm:pt modelId="{BB0983B8-3C04-44F2-99FD-2D303E0A4E5A}">
      <dgm:prSet phldrT="[Tekst]"/>
      <dgm:spPr/>
      <dgm:t>
        <a:bodyPr/>
        <a:lstStyle/>
        <a:p>
          <a:r>
            <a:rPr lang="nl-NL" dirty="0"/>
            <a:t>Tekeningen aanpassen</a:t>
          </a:r>
        </a:p>
      </dgm:t>
    </dgm:pt>
    <dgm:pt modelId="{72C7FB48-F76C-4D6B-B1EA-B120CD8A8133}" type="parTrans" cxnId="{42B45708-A81C-48E7-93E6-4F0918765B63}">
      <dgm:prSet/>
      <dgm:spPr/>
      <dgm:t>
        <a:bodyPr/>
        <a:lstStyle/>
        <a:p>
          <a:endParaRPr lang="nl-NL"/>
        </a:p>
      </dgm:t>
    </dgm:pt>
    <dgm:pt modelId="{02816452-E1A9-43BA-B9A5-35BDDCCE76CC}" type="sibTrans" cxnId="{42B45708-A81C-48E7-93E6-4F0918765B63}">
      <dgm:prSet/>
      <dgm:spPr/>
      <dgm:t>
        <a:bodyPr/>
        <a:lstStyle/>
        <a:p>
          <a:endParaRPr lang="nl-NL"/>
        </a:p>
      </dgm:t>
    </dgm:pt>
    <dgm:pt modelId="{7064520F-98D8-44B1-9637-E8F8D6D2C999}">
      <dgm:prSet phldrT="[Tekst]"/>
      <dgm:spPr/>
      <dgm:t>
        <a:bodyPr/>
        <a:lstStyle/>
        <a:p>
          <a:r>
            <a:rPr lang="nl-NL" dirty="0"/>
            <a:t>NLCS nieuwe versie</a:t>
          </a:r>
        </a:p>
      </dgm:t>
    </dgm:pt>
    <dgm:pt modelId="{DC2FAE1A-F744-46DC-BDE0-1919843A49EA}" type="parTrans" cxnId="{BBD7C35B-A086-4CB7-9802-9FF306C8E164}">
      <dgm:prSet/>
      <dgm:spPr/>
      <dgm:t>
        <a:bodyPr/>
        <a:lstStyle/>
        <a:p>
          <a:endParaRPr lang="nl-NL"/>
        </a:p>
      </dgm:t>
    </dgm:pt>
    <dgm:pt modelId="{1855B115-DB73-4270-8C2F-BE0313A64A66}" type="sibTrans" cxnId="{BBD7C35B-A086-4CB7-9802-9FF306C8E164}">
      <dgm:prSet/>
      <dgm:spPr/>
      <dgm:t>
        <a:bodyPr/>
        <a:lstStyle/>
        <a:p>
          <a:endParaRPr lang="nl-NL"/>
        </a:p>
      </dgm:t>
    </dgm:pt>
    <dgm:pt modelId="{5BA6DF7F-2F9C-4387-A340-47A0BCF98677}" type="pres">
      <dgm:prSet presAssocID="{76BA1D41-02CC-4C67-81FE-F2E0F6476AAF}" presName="Name0" presStyleCnt="0">
        <dgm:presLayoutVars>
          <dgm:chMax val="7"/>
          <dgm:resizeHandles val="exact"/>
        </dgm:presLayoutVars>
      </dgm:prSet>
      <dgm:spPr/>
    </dgm:pt>
    <dgm:pt modelId="{BFCFBCEB-14B4-425B-9C21-074D5AE89D57}" type="pres">
      <dgm:prSet presAssocID="{76BA1D41-02CC-4C67-81FE-F2E0F6476AAF}" presName="comp1" presStyleCnt="0"/>
      <dgm:spPr/>
    </dgm:pt>
    <dgm:pt modelId="{C5EE553C-4264-4297-A720-1AE4B4E00742}" type="pres">
      <dgm:prSet presAssocID="{76BA1D41-02CC-4C67-81FE-F2E0F6476AAF}" presName="circle1" presStyleLbl="node1" presStyleIdx="0" presStyleCnt="4"/>
      <dgm:spPr/>
    </dgm:pt>
    <dgm:pt modelId="{C1E0E2A6-6EDD-4ADE-8D16-2FD4B5896A86}" type="pres">
      <dgm:prSet presAssocID="{76BA1D41-02CC-4C67-81FE-F2E0F6476AAF}" presName="c1text" presStyleLbl="node1" presStyleIdx="0" presStyleCnt="4">
        <dgm:presLayoutVars>
          <dgm:bulletEnabled val="1"/>
        </dgm:presLayoutVars>
      </dgm:prSet>
      <dgm:spPr/>
    </dgm:pt>
    <dgm:pt modelId="{12A0F8C4-B5EE-4209-B7DE-F41082F7BEB7}" type="pres">
      <dgm:prSet presAssocID="{76BA1D41-02CC-4C67-81FE-F2E0F6476AAF}" presName="comp2" presStyleCnt="0"/>
      <dgm:spPr/>
    </dgm:pt>
    <dgm:pt modelId="{2EC10606-8EBF-43BC-B7B5-6D4DCC4B56FA}" type="pres">
      <dgm:prSet presAssocID="{76BA1D41-02CC-4C67-81FE-F2E0F6476AAF}" presName="circle2" presStyleLbl="node1" presStyleIdx="1" presStyleCnt="4"/>
      <dgm:spPr/>
    </dgm:pt>
    <dgm:pt modelId="{A6C622DC-9727-4BF4-B829-904395E05362}" type="pres">
      <dgm:prSet presAssocID="{76BA1D41-02CC-4C67-81FE-F2E0F6476AAF}" presName="c2text" presStyleLbl="node1" presStyleIdx="1" presStyleCnt="4">
        <dgm:presLayoutVars>
          <dgm:bulletEnabled val="1"/>
        </dgm:presLayoutVars>
      </dgm:prSet>
      <dgm:spPr/>
    </dgm:pt>
    <dgm:pt modelId="{9D13E69B-C8CB-4B12-989D-24F37B8BEEBF}" type="pres">
      <dgm:prSet presAssocID="{76BA1D41-02CC-4C67-81FE-F2E0F6476AAF}" presName="comp3" presStyleCnt="0"/>
      <dgm:spPr/>
    </dgm:pt>
    <dgm:pt modelId="{088A6006-2E0A-4EBA-8426-F93FE612CD0A}" type="pres">
      <dgm:prSet presAssocID="{76BA1D41-02CC-4C67-81FE-F2E0F6476AAF}" presName="circle3" presStyleLbl="node1" presStyleIdx="2" presStyleCnt="4"/>
      <dgm:spPr/>
    </dgm:pt>
    <dgm:pt modelId="{E4E70FA8-C9FF-425A-AB17-1C538E578187}" type="pres">
      <dgm:prSet presAssocID="{76BA1D41-02CC-4C67-81FE-F2E0F6476AAF}" presName="c3text" presStyleLbl="node1" presStyleIdx="2" presStyleCnt="4">
        <dgm:presLayoutVars>
          <dgm:bulletEnabled val="1"/>
        </dgm:presLayoutVars>
      </dgm:prSet>
      <dgm:spPr/>
    </dgm:pt>
    <dgm:pt modelId="{675ED689-4003-4420-BD7A-6DB9BD65B173}" type="pres">
      <dgm:prSet presAssocID="{76BA1D41-02CC-4C67-81FE-F2E0F6476AAF}" presName="comp4" presStyleCnt="0"/>
      <dgm:spPr/>
    </dgm:pt>
    <dgm:pt modelId="{98843C9D-6994-41F2-87CC-36F20C792B39}" type="pres">
      <dgm:prSet presAssocID="{76BA1D41-02CC-4C67-81FE-F2E0F6476AAF}" presName="circle4" presStyleLbl="node1" presStyleIdx="3" presStyleCnt="4"/>
      <dgm:spPr/>
    </dgm:pt>
    <dgm:pt modelId="{A2318763-2713-4482-A5D0-6163B5F74432}" type="pres">
      <dgm:prSet presAssocID="{76BA1D41-02CC-4C67-81FE-F2E0F6476AA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42B45708-A81C-48E7-93E6-4F0918765B63}" srcId="{76BA1D41-02CC-4C67-81FE-F2E0F6476AAF}" destId="{BB0983B8-3C04-44F2-99FD-2D303E0A4E5A}" srcOrd="2" destOrd="0" parTransId="{72C7FB48-F76C-4D6B-B1EA-B120CD8A8133}" sibTransId="{02816452-E1A9-43BA-B9A5-35BDDCCE76CC}"/>
    <dgm:cxn modelId="{0939D108-6606-41D1-91CC-517D014BC8A9}" srcId="{76BA1D41-02CC-4C67-81FE-F2E0F6476AAF}" destId="{94AD3D07-1FA6-4ABD-AB02-4AF9CF6850A9}" srcOrd="1" destOrd="0" parTransId="{68303EC0-4489-4FEC-A197-E90987C92000}" sibTransId="{236AFDA8-1ACD-4EBC-BC7A-986E2E67EA66}"/>
    <dgm:cxn modelId="{06D8A627-B03A-44F3-91C7-A2D294E09BF1}" type="presOf" srcId="{76BA1D41-02CC-4C67-81FE-F2E0F6476AAF}" destId="{5BA6DF7F-2F9C-4387-A340-47A0BCF98677}" srcOrd="0" destOrd="0" presId="urn:microsoft.com/office/officeart/2005/8/layout/venn2"/>
    <dgm:cxn modelId="{BBD7C35B-A086-4CB7-9802-9FF306C8E164}" srcId="{76BA1D41-02CC-4C67-81FE-F2E0F6476AAF}" destId="{7064520F-98D8-44B1-9637-E8F8D6D2C999}" srcOrd="3" destOrd="0" parTransId="{DC2FAE1A-F744-46DC-BDE0-1919843A49EA}" sibTransId="{1855B115-DB73-4270-8C2F-BE0313A64A66}"/>
    <dgm:cxn modelId="{5C48A849-6E31-4214-96AB-CFBEF51740BB}" type="presOf" srcId="{BB0983B8-3C04-44F2-99FD-2D303E0A4E5A}" destId="{E4E70FA8-C9FF-425A-AB17-1C538E578187}" srcOrd="1" destOrd="0" presId="urn:microsoft.com/office/officeart/2005/8/layout/venn2"/>
    <dgm:cxn modelId="{7604D06F-DB1A-4106-8BBC-3B8B174D7B4A}" type="presOf" srcId="{A0E7DED4-28E4-4F79-A60C-BDD3FAF39B33}" destId="{C5EE553C-4264-4297-A720-1AE4B4E00742}" srcOrd="0" destOrd="0" presId="urn:microsoft.com/office/officeart/2005/8/layout/venn2"/>
    <dgm:cxn modelId="{46C96A5A-A86F-43E9-AF6D-EF31D1011A40}" type="presOf" srcId="{94AD3D07-1FA6-4ABD-AB02-4AF9CF6850A9}" destId="{A6C622DC-9727-4BF4-B829-904395E05362}" srcOrd="1" destOrd="0" presId="urn:microsoft.com/office/officeart/2005/8/layout/venn2"/>
    <dgm:cxn modelId="{A6415781-C661-46C4-96D3-339073817802}" type="presOf" srcId="{7064520F-98D8-44B1-9637-E8F8D6D2C999}" destId="{A2318763-2713-4482-A5D0-6163B5F74432}" srcOrd="1" destOrd="0" presId="urn:microsoft.com/office/officeart/2005/8/layout/venn2"/>
    <dgm:cxn modelId="{A3C5238D-7487-402E-A90E-5162017A0246}" type="presOf" srcId="{94AD3D07-1FA6-4ABD-AB02-4AF9CF6850A9}" destId="{2EC10606-8EBF-43BC-B7B5-6D4DCC4B56FA}" srcOrd="0" destOrd="0" presId="urn:microsoft.com/office/officeart/2005/8/layout/venn2"/>
    <dgm:cxn modelId="{78C16B9D-DE70-4E27-9832-C2F2F79F3749}" type="presOf" srcId="{7064520F-98D8-44B1-9637-E8F8D6D2C999}" destId="{98843C9D-6994-41F2-87CC-36F20C792B39}" srcOrd="0" destOrd="0" presId="urn:microsoft.com/office/officeart/2005/8/layout/venn2"/>
    <dgm:cxn modelId="{F481EEC4-919D-4BCA-BD39-1A9A4079A955}" type="presOf" srcId="{A0E7DED4-28E4-4F79-A60C-BDD3FAF39B33}" destId="{C1E0E2A6-6EDD-4ADE-8D16-2FD4B5896A86}" srcOrd="1" destOrd="0" presId="urn:microsoft.com/office/officeart/2005/8/layout/venn2"/>
    <dgm:cxn modelId="{5DDB8AC6-620D-48B8-B7CC-5463F3B85C41}" srcId="{76BA1D41-02CC-4C67-81FE-F2E0F6476AAF}" destId="{A0E7DED4-28E4-4F79-A60C-BDD3FAF39B33}" srcOrd="0" destOrd="0" parTransId="{C40F62E7-DF04-4569-99EF-DDA59365EA0D}" sibTransId="{A922C0F9-BF99-44BB-92AC-1C140752C074}"/>
    <dgm:cxn modelId="{950EEAF5-3ABB-46D7-9183-0FB096F13F99}" type="presOf" srcId="{BB0983B8-3C04-44F2-99FD-2D303E0A4E5A}" destId="{088A6006-2E0A-4EBA-8426-F93FE612CD0A}" srcOrd="0" destOrd="0" presId="urn:microsoft.com/office/officeart/2005/8/layout/venn2"/>
    <dgm:cxn modelId="{FDB9AA11-43D7-4D3C-B6B2-3844DCF4854E}" type="presParOf" srcId="{5BA6DF7F-2F9C-4387-A340-47A0BCF98677}" destId="{BFCFBCEB-14B4-425B-9C21-074D5AE89D57}" srcOrd="0" destOrd="0" presId="urn:microsoft.com/office/officeart/2005/8/layout/venn2"/>
    <dgm:cxn modelId="{20F23C3A-4533-4E09-A412-6EE520BC2CF0}" type="presParOf" srcId="{BFCFBCEB-14B4-425B-9C21-074D5AE89D57}" destId="{C5EE553C-4264-4297-A720-1AE4B4E00742}" srcOrd="0" destOrd="0" presId="urn:microsoft.com/office/officeart/2005/8/layout/venn2"/>
    <dgm:cxn modelId="{EC1367C1-7337-4906-B250-C4FDA57B5DCF}" type="presParOf" srcId="{BFCFBCEB-14B4-425B-9C21-074D5AE89D57}" destId="{C1E0E2A6-6EDD-4ADE-8D16-2FD4B5896A86}" srcOrd="1" destOrd="0" presId="urn:microsoft.com/office/officeart/2005/8/layout/venn2"/>
    <dgm:cxn modelId="{DA44B9E8-A02B-4234-BEDD-4EA15D353D86}" type="presParOf" srcId="{5BA6DF7F-2F9C-4387-A340-47A0BCF98677}" destId="{12A0F8C4-B5EE-4209-B7DE-F41082F7BEB7}" srcOrd="1" destOrd="0" presId="urn:microsoft.com/office/officeart/2005/8/layout/venn2"/>
    <dgm:cxn modelId="{CA5CEF36-76F1-4F87-8C91-4E023758DC11}" type="presParOf" srcId="{12A0F8C4-B5EE-4209-B7DE-F41082F7BEB7}" destId="{2EC10606-8EBF-43BC-B7B5-6D4DCC4B56FA}" srcOrd="0" destOrd="0" presId="urn:microsoft.com/office/officeart/2005/8/layout/venn2"/>
    <dgm:cxn modelId="{D3D89536-0AFA-4572-A54D-089030DC8609}" type="presParOf" srcId="{12A0F8C4-B5EE-4209-B7DE-F41082F7BEB7}" destId="{A6C622DC-9727-4BF4-B829-904395E05362}" srcOrd="1" destOrd="0" presId="urn:microsoft.com/office/officeart/2005/8/layout/venn2"/>
    <dgm:cxn modelId="{6D8A6917-3531-4BF8-A09C-335EE2A6C541}" type="presParOf" srcId="{5BA6DF7F-2F9C-4387-A340-47A0BCF98677}" destId="{9D13E69B-C8CB-4B12-989D-24F37B8BEEBF}" srcOrd="2" destOrd="0" presId="urn:microsoft.com/office/officeart/2005/8/layout/venn2"/>
    <dgm:cxn modelId="{267FF53F-B0A3-4E2D-99F3-9AE604368748}" type="presParOf" srcId="{9D13E69B-C8CB-4B12-989D-24F37B8BEEBF}" destId="{088A6006-2E0A-4EBA-8426-F93FE612CD0A}" srcOrd="0" destOrd="0" presId="urn:microsoft.com/office/officeart/2005/8/layout/venn2"/>
    <dgm:cxn modelId="{8B244605-3A43-47B7-BF35-D4DF6EB18102}" type="presParOf" srcId="{9D13E69B-C8CB-4B12-989D-24F37B8BEEBF}" destId="{E4E70FA8-C9FF-425A-AB17-1C538E578187}" srcOrd="1" destOrd="0" presId="urn:microsoft.com/office/officeart/2005/8/layout/venn2"/>
    <dgm:cxn modelId="{83746589-39BA-4ECF-B50F-F7330ACA0E49}" type="presParOf" srcId="{5BA6DF7F-2F9C-4387-A340-47A0BCF98677}" destId="{675ED689-4003-4420-BD7A-6DB9BD65B173}" srcOrd="3" destOrd="0" presId="urn:microsoft.com/office/officeart/2005/8/layout/venn2"/>
    <dgm:cxn modelId="{5EA025B4-7029-4E41-9E1C-51AB7845C52F}" type="presParOf" srcId="{675ED689-4003-4420-BD7A-6DB9BD65B173}" destId="{98843C9D-6994-41F2-87CC-36F20C792B39}" srcOrd="0" destOrd="0" presId="urn:microsoft.com/office/officeart/2005/8/layout/venn2"/>
    <dgm:cxn modelId="{4D244A20-4A4E-4AB3-8495-5BC935BEE3F1}" type="presParOf" srcId="{675ED689-4003-4420-BD7A-6DB9BD65B173}" destId="{A2318763-2713-4482-A5D0-6163B5F7443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BA1D41-02CC-4C67-81FE-F2E0F6476AA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0E7DED4-28E4-4F79-A60C-BDD3FAF39B33}">
      <dgm:prSet phldrT="[Tekst]"/>
      <dgm:spPr/>
      <dgm:t>
        <a:bodyPr/>
        <a:lstStyle/>
        <a:p>
          <a:r>
            <a:rPr lang="nl-NL" dirty="0"/>
            <a:t>Wissels</a:t>
          </a:r>
        </a:p>
      </dgm:t>
    </dgm:pt>
    <dgm:pt modelId="{C40F62E7-DF04-4569-99EF-DDA59365EA0D}" type="parTrans" cxnId="{5DDB8AC6-620D-48B8-B7CC-5463F3B85C41}">
      <dgm:prSet/>
      <dgm:spPr/>
      <dgm:t>
        <a:bodyPr/>
        <a:lstStyle/>
        <a:p>
          <a:endParaRPr lang="nl-NL"/>
        </a:p>
      </dgm:t>
    </dgm:pt>
    <dgm:pt modelId="{A922C0F9-BF99-44BB-92AC-1C140752C074}" type="sibTrans" cxnId="{5DDB8AC6-620D-48B8-B7CC-5463F3B85C41}">
      <dgm:prSet/>
      <dgm:spPr/>
      <dgm:t>
        <a:bodyPr/>
        <a:lstStyle/>
        <a:p>
          <a:endParaRPr lang="nl-NL"/>
        </a:p>
      </dgm:t>
    </dgm:pt>
    <dgm:pt modelId="{94AD3D07-1FA6-4ABD-AB02-4AF9CF6850A9}">
      <dgm:prSet phldrT="[Tekst]"/>
      <dgm:spPr/>
      <dgm:t>
        <a:bodyPr/>
        <a:lstStyle/>
        <a:p>
          <a:r>
            <a:rPr lang="nl-NL" dirty="0"/>
            <a:t>Borden</a:t>
          </a:r>
        </a:p>
      </dgm:t>
    </dgm:pt>
    <dgm:pt modelId="{68303EC0-4489-4FEC-A197-E90987C92000}" type="parTrans" cxnId="{0939D108-6606-41D1-91CC-517D014BC8A9}">
      <dgm:prSet/>
      <dgm:spPr/>
      <dgm:t>
        <a:bodyPr/>
        <a:lstStyle/>
        <a:p>
          <a:endParaRPr lang="nl-NL"/>
        </a:p>
      </dgm:t>
    </dgm:pt>
    <dgm:pt modelId="{236AFDA8-1ACD-4EBC-BC7A-986E2E67EA66}" type="sibTrans" cxnId="{0939D108-6606-41D1-91CC-517D014BC8A9}">
      <dgm:prSet/>
      <dgm:spPr/>
      <dgm:t>
        <a:bodyPr/>
        <a:lstStyle/>
        <a:p>
          <a:endParaRPr lang="nl-NL"/>
        </a:p>
      </dgm:t>
    </dgm:pt>
    <dgm:pt modelId="{BB0983B8-3C04-44F2-99FD-2D303E0A4E5A}">
      <dgm:prSet phldrT="[Tekst]"/>
      <dgm:spPr/>
      <dgm:t>
        <a:bodyPr/>
        <a:lstStyle/>
        <a:p>
          <a:r>
            <a:rPr lang="nl-NL" dirty="0" err="1"/>
            <a:t>VRI’s</a:t>
          </a:r>
          <a:endParaRPr lang="nl-NL" dirty="0"/>
        </a:p>
      </dgm:t>
    </dgm:pt>
    <dgm:pt modelId="{72C7FB48-F76C-4D6B-B1EA-B120CD8A8133}" type="parTrans" cxnId="{42B45708-A81C-48E7-93E6-4F0918765B63}">
      <dgm:prSet/>
      <dgm:spPr/>
      <dgm:t>
        <a:bodyPr/>
        <a:lstStyle/>
        <a:p>
          <a:endParaRPr lang="nl-NL"/>
        </a:p>
      </dgm:t>
    </dgm:pt>
    <dgm:pt modelId="{02816452-E1A9-43BA-B9A5-35BDDCCE76CC}" type="sibTrans" cxnId="{42B45708-A81C-48E7-93E6-4F0918765B63}">
      <dgm:prSet/>
      <dgm:spPr/>
      <dgm:t>
        <a:bodyPr/>
        <a:lstStyle/>
        <a:p>
          <a:endParaRPr lang="nl-NL"/>
        </a:p>
      </dgm:t>
    </dgm:pt>
    <dgm:pt modelId="{7064520F-98D8-44B1-9637-E8F8D6D2C999}">
      <dgm:prSet phldrT="[Tekst]"/>
      <dgm:spPr/>
      <dgm:t>
        <a:bodyPr/>
        <a:lstStyle/>
        <a:p>
          <a:r>
            <a:rPr lang="nl-NL" dirty="0"/>
            <a:t>??</a:t>
          </a:r>
        </a:p>
      </dgm:t>
    </dgm:pt>
    <dgm:pt modelId="{DC2FAE1A-F744-46DC-BDE0-1919843A49EA}" type="parTrans" cxnId="{BBD7C35B-A086-4CB7-9802-9FF306C8E164}">
      <dgm:prSet/>
      <dgm:spPr/>
      <dgm:t>
        <a:bodyPr/>
        <a:lstStyle/>
        <a:p>
          <a:endParaRPr lang="nl-NL"/>
        </a:p>
      </dgm:t>
    </dgm:pt>
    <dgm:pt modelId="{1855B115-DB73-4270-8C2F-BE0313A64A66}" type="sibTrans" cxnId="{BBD7C35B-A086-4CB7-9802-9FF306C8E164}">
      <dgm:prSet/>
      <dgm:spPr/>
      <dgm:t>
        <a:bodyPr/>
        <a:lstStyle/>
        <a:p>
          <a:endParaRPr lang="nl-NL"/>
        </a:p>
      </dgm:t>
    </dgm:pt>
    <dgm:pt modelId="{64ED0D14-16CF-45DC-B666-791ABF338E5D}" type="pres">
      <dgm:prSet presAssocID="{76BA1D41-02CC-4C67-81FE-F2E0F6476AAF}" presName="Name0" presStyleCnt="0">
        <dgm:presLayoutVars>
          <dgm:chMax/>
          <dgm:chPref/>
          <dgm:dir/>
          <dgm:animLvl val="lvl"/>
        </dgm:presLayoutVars>
      </dgm:prSet>
      <dgm:spPr/>
    </dgm:pt>
    <dgm:pt modelId="{587C1086-DA63-48B6-BC3E-C0CB43AD6871}" type="pres">
      <dgm:prSet presAssocID="{A0E7DED4-28E4-4F79-A60C-BDD3FAF39B33}" presName="composite" presStyleCnt="0"/>
      <dgm:spPr/>
    </dgm:pt>
    <dgm:pt modelId="{22D36FD5-B4F9-43FA-9F16-9207137B7411}" type="pres">
      <dgm:prSet presAssocID="{A0E7DED4-28E4-4F79-A60C-BDD3FAF39B33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25EB9176-E394-402E-BCC0-F03641C793AF}" type="pres">
      <dgm:prSet presAssocID="{A0E7DED4-28E4-4F79-A60C-BDD3FAF39B33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7B8FDE7-104B-404A-990C-D7EC5BF13F08}" type="pres">
      <dgm:prSet presAssocID="{A0E7DED4-28E4-4F79-A60C-BDD3FAF39B33}" presName="BalanceSpacing" presStyleCnt="0"/>
      <dgm:spPr/>
    </dgm:pt>
    <dgm:pt modelId="{08CE9DEF-6814-455F-A418-CA8F3FC09814}" type="pres">
      <dgm:prSet presAssocID="{A0E7DED4-28E4-4F79-A60C-BDD3FAF39B33}" presName="BalanceSpacing1" presStyleCnt="0"/>
      <dgm:spPr/>
    </dgm:pt>
    <dgm:pt modelId="{0D2F03D7-9B7B-44C4-AF0E-9466F236C7DB}" type="pres">
      <dgm:prSet presAssocID="{A922C0F9-BF99-44BB-92AC-1C140752C074}" presName="Accent1Text" presStyleLbl="node1" presStyleIdx="1" presStyleCnt="8"/>
      <dgm:spPr/>
    </dgm:pt>
    <dgm:pt modelId="{6756C4E5-9482-47C0-9C56-F8FA61EA8300}" type="pres">
      <dgm:prSet presAssocID="{A922C0F9-BF99-44BB-92AC-1C140752C074}" presName="spaceBetweenRectangles" presStyleCnt="0"/>
      <dgm:spPr/>
    </dgm:pt>
    <dgm:pt modelId="{A9B526B1-BCE4-4991-B3CC-C65D16EF9A7D}" type="pres">
      <dgm:prSet presAssocID="{94AD3D07-1FA6-4ABD-AB02-4AF9CF6850A9}" presName="composite" presStyleCnt="0"/>
      <dgm:spPr/>
    </dgm:pt>
    <dgm:pt modelId="{C71784EB-09D0-4E98-8280-C7327C14A7E9}" type="pres">
      <dgm:prSet presAssocID="{94AD3D07-1FA6-4ABD-AB02-4AF9CF6850A9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8C2BBC33-78AB-449E-9CC8-A227527DDB56}" type="pres">
      <dgm:prSet presAssocID="{94AD3D07-1FA6-4ABD-AB02-4AF9CF6850A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7FABF01-A614-47FF-97DA-4D13B3BB2424}" type="pres">
      <dgm:prSet presAssocID="{94AD3D07-1FA6-4ABD-AB02-4AF9CF6850A9}" presName="BalanceSpacing" presStyleCnt="0"/>
      <dgm:spPr/>
    </dgm:pt>
    <dgm:pt modelId="{D99F5A40-D089-4BAE-A3C2-6732ABDD0D77}" type="pres">
      <dgm:prSet presAssocID="{94AD3D07-1FA6-4ABD-AB02-4AF9CF6850A9}" presName="BalanceSpacing1" presStyleCnt="0"/>
      <dgm:spPr/>
    </dgm:pt>
    <dgm:pt modelId="{D8D57B88-63EC-471B-8902-96D2D34057C1}" type="pres">
      <dgm:prSet presAssocID="{236AFDA8-1ACD-4EBC-BC7A-986E2E67EA66}" presName="Accent1Text" presStyleLbl="node1" presStyleIdx="3" presStyleCnt="8"/>
      <dgm:spPr/>
    </dgm:pt>
    <dgm:pt modelId="{8EF027ED-0D03-40F1-8600-9A1827ACC2AB}" type="pres">
      <dgm:prSet presAssocID="{236AFDA8-1ACD-4EBC-BC7A-986E2E67EA66}" presName="spaceBetweenRectangles" presStyleCnt="0"/>
      <dgm:spPr/>
    </dgm:pt>
    <dgm:pt modelId="{D7E2CF16-F1FE-4E6F-BB11-4A1181222E59}" type="pres">
      <dgm:prSet presAssocID="{BB0983B8-3C04-44F2-99FD-2D303E0A4E5A}" presName="composite" presStyleCnt="0"/>
      <dgm:spPr/>
    </dgm:pt>
    <dgm:pt modelId="{5EA42996-4F58-44B7-AE08-DEDD409CD319}" type="pres">
      <dgm:prSet presAssocID="{BB0983B8-3C04-44F2-99FD-2D303E0A4E5A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325CB82A-1F9B-42BD-8767-E2F7F7196834}" type="pres">
      <dgm:prSet presAssocID="{BB0983B8-3C04-44F2-99FD-2D303E0A4E5A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37F6EEF-8214-458D-9269-7CD16EAF935C}" type="pres">
      <dgm:prSet presAssocID="{BB0983B8-3C04-44F2-99FD-2D303E0A4E5A}" presName="BalanceSpacing" presStyleCnt="0"/>
      <dgm:spPr/>
    </dgm:pt>
    <dgm:pt modelId="{3609F72D-4C4A-4B13-ACCC-B57D902646DC}" type="pres">
      <dgm:prSet presAssocID="{BB0983B8-3C04-44F2-99FD-2D303E0A4E5A}" presName="BalanceSpacing1" presStyleCnt="0"/>
      <dgm:spPr/>
    </dgm:pt>
    <dgm:pt modelId="{28F93550-DA3A-4EE9-9B06-33EF5FD557B8}" type="pres">
      <dgm:prSet presAssocID="{02816452-E1A9-43BA-B9A5-35BDDCCE76CC}" presName="Accent1Text" presStyleLbl="node1" presStyleIdx="5" presStyleCnt="8"/>
      <dgm:spPr/>
    </dgm:pt>
    <dgm:pt modelId="{358BB787-4417-48CA-BA39-0829292E2BF5}" type="pres">
      <dgm:prSet presAssocID="{02816452-E1A9-43BA-B9A5-35BDDCCE76CC}" presName="spaceBetweenRectangles" presStyleCnt="0"/>
      <dgm:spPr/>
    </dgm:pt>
    <dgm:pt modelId="{F3607E31-FD35-4931-BBDC-667DEDF619FA}" type="pres">
      <dgm:prSet presAssocID="{7064520F-98D8-44B1-9637-E8F8D6D2C999}" presName="composite" presStyleCnt="0"/>
      <dgm:spPr/>
    </dgm:pt>
    <dgm:pt modelId="{53C38CBB-69FF-4AA8-8633-37306A895CB9}" type="pres">
      <dgm:prSet presAssocID="{7064520F-98D8-44B1-9637-E8F8D6D2C999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B2B999F9-9F11-4AF8-99C3-AFEA87078BE4}" type="pres">
      <dgm:prSet presAssocID="{7064520F-98D8-44B1-9637-E8F8D6D2C999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8052A99-9705-4174-9139-A571991F535B}" type="pres">
      <dgm:prSet presAssocID="{7064520F-98D8-44B1-9637-E8F8D6D2C999}" presName="BalanceSpacing" presStyleCnt="0"/>
      <dgm:spPr/>
    </dgm:pt>
    <dgm:pt modelId="{25FB9BB8-0DBF-4DEE-8818-00D191B49476}" type="pres">
      <dgm:prSet presAssocID="{7064520F-98D8-44B1-9637-E8F8D6D2C999}" presName="BalanceSpacing1" presStyleCnt="0"/>
      <dgm:spPr/>
    </dgm:pt>
    <dgm:pt modelId="{622E4BC1-DCE0-48AE-BE6A-A7E8BDC86ECD}" type="pres">
      <dgm:prSet presAssocID="{1855B115-DB73-4270-8C2F-BE0313A64A66}" presName="Accent1Text" presStyleLbl="node1" presStyleIdx="7" presStyleCnt="8"/>
      <dgm:spPr/>
    </dgm:pt>
  </dgm:ptLst>
  <dgm:cxnLst>
    <dgm:cxn modelId="{42B45708-A81C-48E7-93E6-4F0918765B63}" srcId="{76BA1D41-02CC-4C67-81FE-F2E0F6476AAF}" destId="{BB0983B8-3C04-44F2-99FD-2D303E0A4E5A}" srcOrd="2" destOrd="0" parTransId="{72C7FB48-F76C-4D6B-B1EA-B120CD8A8133}" sibTransId="{02816452-E1A9-43BA-B9A5-35BDDCCE76CC}"/>
    <dgm:cxn modelId="{0939D108-6606-41D1-91CC-517D014BC8A9}" srcId="{76BA1D41-02CC-4C67-81FE-F2E0F6476AAF}" destId="{94AD3D07-1FA6-4ABD-AB02-4AF9CF6850A9}" srcOrd="1" destOrd="0" parTransId="{68303EC0-4489-4FEC-A197-E90987C92000}" sibTransId="{236AFDA8-1ACD-4EBC-BC7A-986E2E67EA66}"/>
    <dgm:cxn modelId="{4432480C-797C-4EEA-B463-4C58551C8736}" type="presOf" srcId="{A0E7DED4-28E4-4F79-A60C-BDD3FAF39B33}" destId="{22D36FD5-B4F9-43FA-9F16-9207137B7411}" srcOrd="0" destOrd="0" presId="urn:microsoft.com/office/officeart/2008/layout/AlternatingHexagons"/>
    <dgm:cxn modelId="{514E0A2C-ED2F-4DBD-BA90-F9D5330B6349}" type="presOf" srcId="{02816452-E1A9-43BA-B9A5-35BDDCCE76CC}" destId="{28F93550-DA3A-4EE9-9B06-33EF5FD557B8}" srcOrd="0" destOrd="0" presId="urn:microsoft.com/office/officeart/2008/layout/AlternatingHexagons"/>
    <dgm:cxn modelId="{8FC00431-7821-49BB-BD1A-5D7937874673}" type="presOf" srcId="{1855B115-DB73-4270-8C2F-BE0313A64A66}" destId="{622E4BC1-DCE0-48AE-BE6A-A7E8BDC86ECD}" srcOrd="0" destOrd="0" presId="urn:microsoft.com/office/officeart/2008/layout/AlternatingHexagons"/>
    <dgm:cxn modelId="{BBD7C35B-A086-4CB7-9802-9FF306C8E164}" srcId="{76BA1D41-02CC-4C67-81FE-F2E0F6476AAF}" destId="{7064520F-98D8-44B1-9637-E8F8D6D2C999}" srcOrd="3" destOrd="0" parTransId="{DC2FAE1A-F744-46DC-BDE0-1919843A49EA}" sibTransId="{1855B115-DB73-4270-8C2F-BE0313A64A66}"/>
    <dgm:cxn modelId="{EBD30F42-ED08-4482-A136-A93B94FB7401}" type="presOf" srcId="{BB0983B8-3C04-44F2-99FD-2D303E0A4E5A}" destId="{5EA42996-4F58-44B7-AE08-DEDD409CD319}" srcOrd="0" destOrd="0" presId="urn:microsoft.com/office/officeart/2008/layout/AlternatingHexagons"/>
    <dgm:cxn modelId="{B984F265-3B41-462A-A913-BE8F9825654E}" type="presOf" srcId="{94AD3D07-1FA6-4ABD-AB02-4AF9CF6850A9}" destId="{C71784EB-09D0-4E98-8280-C7327C14A7E9}" srcOrd="0" destOrd="0" presId="urn:microsoft.com/office/officeart/2008/layout/AlternatingHexagons"/>
    <dgm:cxn modelId="{2075758C-BD26-4ADF-9611-7935FEE44A1C}" type="presOf" srcId="{A922C0F9-BF99-44BB-92AC-1C140752C074}" destId="{0D2F03D7-9B7B-44C4-AF0E-9466F236C7DB}" srcOrd="0" destOrd="0" presId="urn:microsoft.com/office/officeart/2008/layout/AlternatingHexagons"/>
    <dgm:cxn modelId="{5DDB8AC6-620D-48B8-B7CC-5463F3B85C41}" srcId="{76BA1D41-02CC-4C67-81FE-F2E0F6476AAF}" destId="{A0E7DED4-28E4-4F79-A60C-BDD3FAF39B33}" srcOrd="0" destOrd="0" parTransId="{C40F62E7-DF04-4569-99EF-DDA59365EA0D}" sibTransId="{A922C0F9-BF99-44BB-92AC-1C140752C074}"/>
    <dgm:cxn modelId="{8C3C1DD5-C44A-44B6-8B36-9F0B8EEEB29B}" type="presOf" srcId="{236AFDA8-1ACD-4EBC-BC7A-986E2E67EA66}" destId="{D8D57B88-63EC-471B-8902-96D2D34057C1}" srcOrd="0" destOrd="0" presId="urn:microsoft.com/office/officeart/2008/layout/AlternatingHexagons"/>
    <dgm:cxn modelId="{33F8D1DC-BC33-40E0-B67A-E92DFABC76FF}" type="presOf" srcId="{7064520F-98D8-44B1-9637-E8F8D6D2C999}" destId="{53C38CBB-69FF-4AA8-8633-37306A895CB9}" srcOrd="0" destOrd="0" presId="urn:microsoft.com/office/officeart/2008/layout/AlternatingHexagons"/>
    <dgm:cxn modelId="{D225D1EF-00B9-4707-97F4-60BDCCF3CBAE}" type="presOf" srcId="{76BA1D41-02CC-4C67-81FE-F2E0F6476AAF}" destId="{64ED0D14-16CF-45DC-B666-791ABF338E5D}" srcOrd="0" destOrd="0" presId="urn:microsoft.com/office/officeart/2008/layout/AlternatingHexagons"/>
    <dgm:cxn modelId="{DE161E6A-9AAD-476D-8F2A-730AF55637FC}" type="presParOf" srcId="{64ED0D14-16CF-45DC-B666-791ABF338E5D}" destId="{587C1086-DA63-48B6-BC3E-C0CB43AD6871}" srcOrd="0" destOrd="0" presId="urn:microsoft.com/office/officeart/2008/layout/AlternatingHexagons"/>
    <dgm:cxn modelId="{2D00EC16-2EEA-4AE9-86D5-B952BB5129E4}" type="presParOf" srcId="{587C1086-DA63-48B6-BC3E-C0CB43AD6871}" destId="{22D36FD5-B4F9-43FA-9F16-9207137B7411}" srcOrd="0" destOrd="0" presId="urn:microsoft.com/office/officeart/2008/layout/AlternatingHexagons"/>
    <dgm:cxn modelId="{E668F5A0-4E40-40BF-B15B-4FC8B5B140EA}" type="presParOf" srcId="{587C1086-DA63-48B6-BC3E-C0CB43AD6871}" destId="{25EB9176-E394-402E-BCC0-F03641C793AF}" srcOrd="1" destOrd="0" presId="urn:microsoft.com/office/officeart/2008/layout/AlternatingHexagons"/>
    <dgm:cxn modelId="{27ABA8E0-E83F-4852-9836-B6C4B3B8165E}" type="presParOf" srcId="{587C1086-DA63-48B6-BC3E-C0CB43AD6871}" destId="{A7B8FDE7-104B-404A-990C-D7EC5BF13F08}" srcOrd="2" destOrd="0" presId="urn:microsoft.com/office/officeart/2008/layout/AlternatingHexagons"/>
    <dgm:cxn modelId="{89691493-4BA0-44CC-9253-D76250D0ECB8}" type="presParOf" srcId="{587C1086-DA63-48B6-BC3E-C0CB43AD6871}" destId="{08CE9DEF-6814-455F-A418-CA8F3FC09814}" srcOrd="3" destOrd="0" presId="urn:microsoft.com/office/officeart/2008/layout/AlternatingHexagons"/>
    <dgm:cxn modelId="{63E25E4A-B194-4FC2-93C6-D340BFB96736}" type="presParOf" srcId="{587C1086-DA63-48B6-BC3E-C0CB43AD6871}" destId="{0D2F03D7-9B7B-44C4-AF0E-9466F236C7DB}" srcOrd="4" destOrd="0" presId="urn:microsoft.com/office/officeart/2008/layout/AlternatingHexagons"/>
    <dgm:cxn modelId="{A51D30D0-3FA9-48BC-B073-661F40633281}" type="presParOf" srcId="{64ED0D14-16CF-45DC-B666-791ABF338E5D}" destId="{6756C4E5-9482-47C0-9C56-F8FA61EA8300}" srcOrd="1" destOrd="0" presId="urn:microsoft.com/office/officeart/2008/layout/AlternatingHexagons"/>
    <dgm:cxn modelId="{8160C8BA-697E-47D0-B740-27762FD8E4DF}" type="presParOf" srcId="{64ED0D14-16CF-45DC-B666-791ABF338E5D}" destId="{A9B526B1-BCE4-4991-B3CC-C65D16EF9A7D}" srcOrd="2" destOrd="0" presId="urn:microsoft.com/office/officeart/2008/layout/AlternatingHexagons"/>
    <dgm:cxn modelId="{FAAEA8E6-75C5-44FE-A966-332CE847CB19}" type="presParOf" srcId="{A9B526B1-BCE4-4991-B3CC-C65D16EF9A7D}" destId="{C71784EB-09D0-4E98-8280-C7327C14A7E9}" srcOrd="0" destOrd="0" presId="urn:microsoft.com/office/officeart/2008/layout/AlternatingHexagons"/>
    <dgm:cxn modelId="{9FA2A9CD-FDC2-4C18-889D-4DCA57AEB53A}" type="presParOf" srcId="{A9B526B1-BCE4-4991-B3CC-C65D16EF9A7D}" destId="{8C2BBC33-78AB-449E-9CC8-A227527DDB56}" srcOrd="1" destOrd="0" presId="urn:microsoft.com/office/officeart/2008/layout/AlternatingHexagons"/>
    <dgm:cxn modelId="{2AC3917F-0F51-4AD5-B3C0-AF9B105D4A54}" type="presParOf" srcId="{A9B526B1-BCE4-4991-B3CC-C65D16EF9A7D}" destId="{C7FABF01-A614-47FF-97DA-4D13B3BB2424}" srcOrd="2" destOrd="0" presId="urn:microsoft.com/office/officeart/2008/layout/AlternatingHexagons"/>
    <dgm:cxn modelId="{317C9445-F693-4AE1-81E5-56FEEA0A6460}" type="presParOf" srcId="{A9B526B1-BCE4-4991-B3CC-C65D16EF9A7D}" destId="{D99F5A40-D089-4BAE-A3C2-6732ABDD0D77}" srcOrd="3" destOrd="0" presId="urn:microsoft.com/office/officeart/2008/layout/AlternatingHexagons"/>
    <dgm:cxn modelId="{CF4648CD-A0D7-4097-B15D-1B74A4D1D257}" type="presParOf" srcId="{A9B526B1-BCE4-4991-B3CC-C65D16EF9A7D}" destId="{D8D57B88-63EC-471B-8902-96D2D34057C1}" srcOrd="4" destOrd="0" presId="urn:microsoft.com/office/officeart/2008/layout/AlternatingHexagons"/>
    <dgm:cxn modelId="{312197C9-91DD-4CC5-8E4E-4F6EFE1373DE}" type="presParOf" srcId="{64ED0D14-16CF-45DC-B666-791ABF338E5D}" destId="{8EF027ED-0D03-40F1-8600-9A1827ACC2AB}" srcOrd="3" destOrd="0" presId="urn:microsoft.com/office/officeart/2008/layout/AlternatingHexagons"/>
    <dgm:cxn modelId="{4C9371DF-1B66-4A28-8727-32711937D7F6}" type="presParOf" srcId="{64ED0D14-16CF-45DC-B666-791ABF338E5D}" destId="{D7E2CF16-F1FE-4E6F-BB11-4A1181222E59}" srcOrd="4" destOrd="0" presId="urn:microsoft.com/office/officeart/2008/layout/AlternatingHexagons"/>
    <dgm:cxn modelId="{90861957-AA83-4B53-8813-0C753BA4F547}" type="presParOf" srcId="{D7E2CF16-F1FE-4E6F-BB11-4A1181222E59}" destId="{5EA42996-4F58-44B7-AE08-DEDD409CD319}" srcOrd="0" destOrd="0" presId="urn:microsoft.com/office/officeart/2008/layout/AlternatingHexagons"/>
    <dgm:cxn modelId="{3B069A2A-C9B3-4B2D-90D9-C54B8C98C13A}" type="presParOf" srcId="{D7E2CF16-F1FE-4E6F-BB11-4A1181222E59}" destId="{325CB82A-1F9B-42BD-8767-E2F7F7196834}" srcOrd="1" destOrd="0" presId="urn:microsoft.com/office/officeart/2008/layout/AlternatingHexagons"/>
    <dgm:cxn modelId="{84130971-2FFA-4C0C-B263-928DDC97DF3A}" type="presParOf" srcId="{D7E2CF16-F1FE-4E6F-BB11-4A1181222E59}" destId="{237F6EEF-8214-458D-9269-7CD16EAF935C}" srcOrd="2" destOrd="0" presId="urn:microsoft.com/office/officeart/2008/layout/AlternatingHexagons"/>
    <dgm:cxn modelId="{CDFF4660-00CE-46F7-A5A6-1B52FE7F368C}" type="presParOf" srcId="{D7E2CF16-F1FE-4E6F-BB11-4A1181222E59}" destId="{3609F72D-4C4A-4B13-ACCC-B57D902646DC}" srcOrd="3" destOrd="0" presId="urn:microsoft.com/office/officeart/2008/layout/AlternatingHexagons"/>
    <dgm:cxn modelId="{59D5958F-621A-4A00-B87E-7702A25AFF9B}" type="presParOf" srcId="{D7E2CF16-F1FE-4E6F-BB11-4A1181222E59}" destId="{28F93550-DA3A-4EE9-9B06-33EF5FD557B8}" srcOrd="4" destOrd="0" presId="urn:microsoft.com/office/officeart/2008/layout/AlternatingHexagons"/>
    <dgm:cxn modelId="{C9D4202B-1FBE-4E1A-BB78-5B7311685A13}" type="presParOf" srcId="{64ED0D14-16CF-45DC-B666-791ABF338E5D}" destId="{358BB787-4417-48CA-BA39-0829292E2BF5}" srcOrd="5" destOrd="0" presId="urn:microsoft.com/office/officeart/2008/layout/AlternatingHexagons"/>
    <dgm:cxn modelId="{1BED2132-7FF0-4DDB-AFB5-25B9A2EF769D}" type="presParOf" srcId="{64ED0D14-16CF-45DC-B666-791ABF338E5D}" destId="{F3607E31-FD35-4931-BBDC-667DEDF619FA}" srcOrd="6" destOrd="0" presId="urn:microsoft.com/office/officeart/2008/layout/AlternatingHexagons"/>
    <dgm:cxn modelId="{75C5A96E-9ECF-4683-98FC-E2498ADEE619}" type="presParOf" srcId="{F3607E31-FD35-4931-BBDC-667DEDF619FA}" destId="{53C38CBB-69FF-4AA8-8633-37306A895CB9}" srcOrd="0" destOrd="0" presId="urn:microsoft.com/office/officeart/2008/layout/AlternatingHexagons"/>
    <dgm:cxn modelId="{E0398079-29DB-4565-895F-14CE96EAF7F6}" type="presParOf" srcId="{F3607E31-FD35-4931-BBDC-667DEDF619FA}" destId="{B2B999F9-9F11-4AF8-99C3-AFEA87078BE4}" srcOrd="1" destOrd="0" presId="urn:microsoft.com/office/officeart/2008/layout/AlternatingHexagons"/>
    <dgm:cxn modelId="{0B941F58-26DB-4776-A4A9-D642B67D3013}" type="presParOf" srcId="{F3607E31-FD35-4931-BBDC-667DEDF619FA}" destId="{28052A99-9705-4174-9139-A571991F535B}" srcOrd="2" destOrd="0" presId="urn:microsoft.com/office/officeart/2008/layout/AlternatingHexagons"/>
    <dgm:cxn modelId="{21EE06E5-CCE5-4F28-B581-7DF66505EC42}" type="presParOf" srcId="{F3607E31-FD35-4931-BBDC-667DEDF619FA}" destId="{25FB9BB8-0DBF-4DEE-8818-00D191B49476}" srcOrd="3" destOrd="0" presId="urn:microsoft.com/office/officeart/2008/layout/AlternatingHexagons"/>
    <dgm:cxn modelId="{DA2717C7-C4EC-4FF1-B603-ADD13F3DD471}" type="presParOf" srcId="{F3607E31-FD35-4931-BBDC-667DEDF619FA}" destId="{622E4BC1-DCE0-48AE-BE6A-A7E8BDC86EC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AF62A5-3CFE-45B9-B742-608D776FD2F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3B90282-1BA2-4034-A988-E3BA05179051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b="0" i="0" u="none" dirty="0"/>
            <a:t>Inhoud: welke objecten in de classificatie</a:t>
          </a:r>
          <a:r>
            <a:rPr lang="en-US" b="0" i="0" dirty="0"/>
            <a:t>​</a:t>
          </a:r>
          <a:endParaRPr lang="nl-NL" dirty="0"/>
        </a:p>
      </dgm:t>
    </dgm:pt>
    <dgm:pt modelId="{D6A4404A-36D5-4694-95D0-E2269D4ADE3B}" type="parTrans" cxnId="{A76911AF-D714-4CD0-B212-219F54C2613E}">
      <dgm:prSet/>
      <dgm:spPr/>
      <dgm:t>
        <a:bodyPr/>
        <a:lstStyle/>
        <a:p>
          <a:endParaRPr lang="nl-NL"/>
        </a:p>
      </dgm:t>
    </dgm:pt>
    <dgm:pt modelId="{80F66A54-F7AA-46E6-B9B1-277EF7DEC0B7}" type="sibTrans" cxnId="{A76911AF-D714-4CD0-B212-219F54C2613E}">
      <dgm:prSet/>
      <dgm:spPr/>
      <dgm:t>
        <a:bodyPr/>
        <a:lstStyle/>
        <a:p>
          <a:endParaRPr lang="nl-NL"/>
        </a:p>
      </dgm:t>
    </dgm:pt>
    <dgm:pt modelId="{A0BAE0F2-C0CA-4C63-86CC-BFAE6570010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b="0" i="0" u="none"/>
            <a:t>Informatie-model</a:t>
          </a:r>
          <a:r>
            <a:rPr lang="en-US" b="0" i="0"/>
            <a:t>​</a:t>
          </a:r>
        </a:p>
      </dgm:t>
    </dgm:pt>
    <dgm:pt modelId="{172054B4-FFAB-4F5A-86EF-105B48420FB2}" type="parTrans" cxnId="{441DE70F-9D0E-4278-8000-E3C36F0BCDDB}">
      <dgm:prSet/>
      <dgm:spPr/>
      <dgm:t>
        <a:bodyPr/>
        <a:lstStyle/>
        <a:p>
          <a:endParaRPr lang="nl-NL"/>
        </a:p>
      </dgm:t>
    </dgm:pt>
    <dgm:pt modelId="{41A7558F-556B-4E7E-A287-18AE5E85A30C}" type="sibTrans" cxnId="{441DE70F-9D0E-4278-8000-E3C36F0BCDDB}">
      <dgm:prSet/>
      <dgm:spPr/>
      <dgm:t>
        <a:bodyPr/>
        <a:lstStyle/>
        <a:p>
          <a:endParaRPr lang="nl-NL"/>
        </a:p>
      </dgm:t>
    </dgm:pt>
    <dgm:pt modelId="{C080D5C3-FD32-4B6E-9A39-2B7920C0660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b="0" i="0" u="none"/>
            <a:t>Toepassen: calculatie en inkoop</a:t>
          </a:r>
          <a:r>
            <a:rPr lang="en-US" b="0" i="0"/>
            <a:t>​</a:t>
          </a:r>
        </a:p>
      </dgm:t>
    </dgm:pt>
    <dgm:pt modelId="{C00807AA-2994-424A-AD71-9C72096DEAC9}" type="parTrans" cxnId="{99D3CCAA-C4A2-4C4A-9F1F-4953549A2991}">
      <dgm:prSet/>
      <dgm:spPr/>
      <dgm:t>
        <a:bodyPr/>
        <a:lstStyle/>
        <a:p>
          <a:endParaRPr lang="nl-NL"/>
        </a:p>
      </dgm:t>
    </dgm:pt>
    <dgm:pt modelId="{32963FAD-A51A-47DB-9109-9375FB9B4EBC}" type="sibTrans" cxnId="{99D3CCAA-C4A2-4C4A-9F1F-4953549A2991}">
      <dgm:prSet/>
      <dgm:spPr/>
      <dgm:t>
        <a:bodyPr/>
        <a:lstStyle/>
        <a:p>
          <a:endParaRPr lang="nl-NL"/>
        </a:p>
      </dgm:t>
    </dgm:pt>
    <dgm:pt modelId="{5FAEC9B1-DFD1-499D-BC40-BC74A9191AE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b="0" i="0" u="none" dirty="0"/>
            <a:t>Toepassen: revisie voor beheer</a:t>
          </a:r>
          <a:r>
            <a:rPr lang="en-US" b="0" i="0" dirty="0"/>
            <a:t>​</a:t>
          </a:r>
        </a:p>
      </dgm:t>
    </dgm:pt>
    <dgm:pt modelId="{8EA3F1BB-0488-42A8-8A1D-A210B69048EC}" type="parTrans" cxnId="{94C86FB5-6B46-4C52-B466-0048BD786B57}">
      <dgm:prSet/>
      <dgm:spPr/>
      <dgm:t>
        <a:bodyPr/>
        <a:lstStyle/>
        <a:p>
          <a:endParaRPr lang="nl-NL"/>
        </a:p>
      </dgm:t>
    </dgm:pt>
    <dgm:pt modelId="{24341888-E270-41E8-8FE3-81EC7EFA0AF6}" type="sibTrans" cxnId="{94C86FB5-6B46-4C52-B466-0048BD786B57}">
      <dgm:prSet/>
      <dgm:spPr/>
      <dgm:t>
        <a:bodyPr/>
        <a:lstStyle/>
        <a:p>
          <a:endParaRPr lang="nl-NL"/>
        </a:p>
      </dgm:t>
    </dgm:pt>
    <dgm:pt modelId="{8B6D8F05-C0A9-4D23-90F3-25B594DBCB0B}" type="pres">
      <dgm:prSet presAssocID="{21AF62A5-3CFE-45B9-B742-608D776FD2FE}" presName="Name0" presStyleCnt="0">
        <dgm:presLayoutVars>
          <dgm:dir/>
          <dgm:animLvl val="lvl"/>
          <dgm:resizeHandles val="exact"/>
        </dgm:presLayoutVars>
      </dgm:prSet>
      <dgm:spPr/>
    </dgm:pt>
    <dgm:pt modelId="{FACCC153-E0CF-4F47-BC02-F7FF07C10970}" type="pres">
      <dgm:prSet presAssocID="{F3B90282-1BA2-4034-A988-E3BA0517905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602022-8E90-4629-BD30-9B8AABAEA9D8}" type="pres">
      <dgm:prSet presAssocID="{80F66A54-F7AA-46E6-B9B1-277EF7DEC0B7}" presName="parTxOnlySpace" presStyleCnt="0"/>
      <dgm:spPr/>
    </dgm:pt>
    <dgm:pt modelId="{A0C84D5B-43CA-424C-986C-FF76080FDA16}" type="pres">
      <dgm:prSet presAssocID="{A0BAE0F2-C0CA-4C63-86CC-BFAE6570010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BD934F9-B406-49A3-B823-88792965E69C}" type="pres">
      <dgm:prSet presAssocID="{41A7558F-556B-4E7E-A287-18AE5E85A30C}" presName="parTxOnlySpace" presStyleCnt="0"/>
      <dgm:spPr/>
    </dgm:pt>
    <dgm:pt modelId="{59ABD347-EA97-4846-A823-EC7ED0295FA6}" type="pres">
      <dgm:prSet presAssocID="{C080D5C3-FD32-4B6E-9A39-2B7920C0660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545182-E14F-49C4-A4DD-05AA6937149F}" type="pres">
      <dgm:prSet presAssocID="{32963FAD-A51A-47DB-9109-9375FB9B4EBC}" presName="parTxOnlySpace" presStyleCnt="0"/>
      <dgm:spPr/>
    </dgm:pt>
    <dgm:pt modelId="{4D85C398-AC5E-4225-9599-4037B24722B9}" type="pres">
      <dgm:prSet presAssocID="{5FAEC9B1-DFD1-499D-BC40-BC74A9191AE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87A610B-C899-434B-876D-FD75355DEFE2}" type="presOf" srcId="{A0BAE0F2-C0CA-4C63-86CC-BFAE65700107}" destId="{A0C84D5B-43CA-424C-986C-FF76080FDA16}" srcOrd="0" destOrd="0" presId="urn:microsoft.com/office/officeart/2005/8/layout/chevron1"/>
    <dgm:cxn modelId="{441DE70F-9D0E-4278-8000-E3C36F0BCDDB}" srcId="{21AF62A5-3CFE-45B9-B742-608D776FD2FE}" destId="{A0BAE0F2-C0CA-4C63-86CC-BFAE65700107}" srcOrd="1" destOrd="0" parTransId="{172054B4-FFAB-4F5A-86EF-105B48420FB2}" sibTransId="{41A7558F-556B-4E7E-A287-18AE5E85A30C}"/>
    <dgm:cxn modelId="{18B73E1C-D777-45C6-BB32-2CDDCC7424C4}" type="presOf" srcId="{5FAEC9B1-DFD1-499D-BC40-BC74A9191AE0}" destId="{4D85C398-AC5E-4225-9599-4037B24722B9}" srcOrd="0" destOrd="0" presId="urn:microsoft.com/office/officeart/2005/8/layout/chevron1"/>
    <dgm:cxn modelId="{45298E61-DD41-4846-BE57-C66F2F2B1BD7}" type="presOf" srcId="{21AF62A5-3CFE-45B9-B742-608D776FD2FE}" destId="{8B6D8F05-C0A9-4D23-90F3-25B594DBCB0B}" srcOrd="0" destOrd="0" presId="urn:microsoft.com/office/officeart/2005/8/layout/chevron1"/>
    <dgm:cxn modelId="{77392758-8930-47A0-8737-3799C256CBEA}" type="presOf" srcId="{C080D5C3-FD32-4B6E-9A39-2B7920C06601}" destId="{59ABD347-EA97-4846-A823-EC7ED0295FA6}" srcOrd="0" destOrd="0" presId="urn:microsoft.com/office/officeart/2005/8/layout/chevron1"/>
    <dgm:cxn modelId="{99D3CCAA-C4A2-4C4A-9F1F-4953549A2991}" srcId="{21AF62A5-3CFE-45B9-B742-608D776FD2FE}" destId="{C080D5C3-FD32-4B6E-9A39-2B7920C06601}" srcOrd="2" destOrd="0" parTransId="{C00807AA-2994-424A-AD71-9C72096DEAC9}" sibTransId="{32963FAD-A51A-47DB-9109-9375FB9B4EBC}"/>
    <dgm:cxn modelId="{A76911AF-D714-4CD0-B212-219F54C2613E}" srcId="{21AF62A5-3CFE-45B9-B742-608D776FD2FE}" destId="{F3B90282-1BA2-4034-A988-E3BA05179051}" srcOrd="0" destOrd="0" parTransId="{D6A4404A-36D5-4694-95D0-E2269D4ADE3B}" sibTransId="{80F66A54-F7AA-46E6-B9B1-277EF7DEC0B7}"/>
    <dgm:cxn modelId="{94C86FB5-6B46-4C52-B466-0048BD786B57}" srcId="{21AF62A5-3CFE-45B9-B742-608D776FD2FE}" destId="{5FAEC9B1-DFD1-499D-BC40-BC74A9191AE0}" srcOrd="3" destOrd="0" parTransId="{8EA3F1BB-0488-42A8-8A1D-A210B69048EC}" sibTransId="{24341888-E270-41E8-8FE3-81EC7EFA0AF6}"/>
    <dgm:cxn modelId="{10A22DBA-1EE2-4602-99BF-7779C7B768C4}" type="presOf" srcId="{F3B90282-1BA2-4034-A988-E3BA05179051}" destId="{FACCC153-E0CF-4F47-BC02-F7FF07C10970}" srcOrd="0" destOrd="0" presId="urn:microsoft.com/office/officeart/2005/8/layout/chevron1"/>
    <dgm:cxn modelId="{781DE29A-4A4B-4711-AA87-BC74F7631AB7}" type="presParOf" srcId="{8B6D8F05-C0A9-4D23-90F3-25B594DBCB0B}" destId="{FACCC153-E0CF-4F47-BC02-F7FF07C10970}" srcOrd="0" destOrd="0" presId="urn:microsoft.com/office/officeart/2005/8/layout/chevron1"/>
    <dgm:cxn modelId="{F3696807-8A9B-4A14-97EB-9242281DC79C}" type="presParOf" srcId="{8B6D8F05-C0A9-4D23-90F3-25B594DBCB0B}" destId="{9A602022-8E90-4629-BD30-9B8AABAEA9D8}" srcOrd="1" destOrd="0" presId="urn:microsoft.com/office/officeart/2005/8/layout/chevron1"/>
    <dgm:cxn modelId="{54DEB5CB-A016-4ACD-BDCA-17D539B91CD4}" type="presParOf" srcId="{8B6D8F05-C0A9-4D23-90F3-25B594DBCB0B}" destId="{A0C84D5B-43CA-424C-986C-FF76080FDA16}" srcOrd="2" destOrd="0" presId="urn:microsoft.com/office/officeart/2005/8/layout/chevron1"/>
    <dgm:cxn modelId="{EE6A6672-5259-4BE4-80F4-B0ABEA7CA878}" type="presParOf" srcId="{8B6D8F05-C0A9-4D23-90F3-25B594DBCB0B}" destId="{5BD934F9-B406-49A3-B823-88792965E69C}" srcOrd="3" destOrd="0" presId="urn:microsoft.com/office/officeart/2005/8/layout/chevron1"/>
    <dgm:cxn modelId="{63B27521-421A-400C-82F3-049C12B8D828}" type="presParOf" srcId="{8B6D8F05-C0A9-4D23-90F3-25B594DBCB0B}" destId="{59ABD347-EA97-4846-A823-EC7ED0295FA6}" srcOrd="4" destOrd="0" presId="urn:microsoft.com/office/officeart/2005/8/layout/chevron1"/>
    <dgm:cxn modelId="{24B7DAC8-1697-4D41-9109-CE297C5C4964}" type="presParOf" srcId="{8B6D8F05-C0A9-4D23-90F3-25B594DBCB0B}" destId="{B1545182-E14F-49C4-A4DD-05AA6937149F}" srcOrd="5" destOrd="0" presId="urn:microsoft.com/office/officeart/2005/8/layout/chevron1"/>
    <dgm:cxn modelId="{5B9A015C-628C-4A4D-B9A0-3A180C70AD7A}" type="presParOf" srcId="{8B6D8F05-C0A9-4D23-90F3-25B594DBCB0B}" destId="{4D85C398-AC5E-4225-9599-4037B24722B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BA1D41-02CC-4C67-81FE-F2E0F6476AA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0E7DED4-28E4-4F79-A60C-BDD3FAF39B33}">
      <dgm:prSet phldrT="[Tekst]"/>
      <dgm:spPr/>
      <dgm:t>
        <a:bodyPr/>
        <a:lstStyle/>
        <a:p>
          <a:r>
            <a:rPr lang="nl-NL" dirty="0"/>
            <a:t>Eigen kleuren</a:t>
          </a:r>
        </a:p>
      </dgm:t>
    </dgm:pt>
    <dgm:pt modelId="{C40F62E7-DF04-4569-99EF-DDA59365EA0D}" type="parTrans" cxnId="{5DDB8AC6-620D-48B8-B7CC-5463F3B85C41}">
      <dgm:prSet/>
      <dgm:spPr/>
      <dgm:t>
        <a:bodyPr/>
        <a:lstStyle/>
        <a:p>
          <a:endParaRPr lang="nl-NL"/>
        </a:p>
      </dgm:t>
    </dgm:pt>
    <dgm:pt modelId="{A922C0F9-BF99-44BB-92AC-1C140752C074}" type="sibTrans" cxnId="{5DDB8AC6-620D-48B8-B7CC-5463F3B85C41}">
      <dgm:prSet/>
      <dgm:spPr/>
      <dgm:t>
        <a:bodyPr/>
        <a:lstStyle/>
        <a:p>
          <a:endParaRPr lang="nl-NL"/>
        </a:p>
      </dgm:t>
    </dgm:pt>
    <dgm:pt modelId="{94AD3D07-1FA6-4ABD-AB02-4AF9CF6850A9}">
      <dgm:prSet phldrT="[Tekst]"/>
      <dgm:spPr/>
      <dgm:t>
        <a:bodyPr/>
        <a:lstStyle/>
        <a:p>
          <a:r>
            <a:rPr lang="nl-NL" dirty="0"/>
            <a:t>Extra symbolen</a:t>
          </a:r>
        </a:p>
      </dgm:t>
    </dgm:pt>
    <dgm:pt modelId="{68303EC0-4489-4FEC-A197-E90987C92000}" type="parTrans" cxnId="{0939D108-6606-41D1-91CC-517D014BC8A9}">
      <dgm:prSet/>
      <dgm:spPr/>
      <dgm:t>
        <a:bodyPr/>
        <a:lstStyle/>
        <a:p>
          <a:endParaRPr lang="nl-NL"/>
        </a:p>
      </dgm:t>
    </dgm:pt>
    <dgm:pt modelId="{236AFDA8-1ACD-4EBC-BC7A-986E2E67EA66}" type="sibTrans" cxnId="{0939D108-6606-41D1-91CC-517D014BC8A9}">
      <dgm:prSet/>
      <dgm:spPr/>
      <dgm:t>
        <a:bodyPr/>
        <a:lstStyle/>
        <a:p>
          <a:endParaRPr lang="nl-NL"/>
        </a:p>
      </dgm:t>
    </dgm:pt>
    <dgm:pt modelId="{BB0983B8-3C04-44F2-99FD-2D303E0A4E5A}">
      <dgm:prSet phldrT="[Tekst]"/>
      <dgm:spPr/>
      <dgm:t>
        <a:bodyPr/>
        <a:lstStyle/>
        <a:p>
          <a:r>
            <a:rPr lang="nl-NL" dirty="0"/>
            <a:t>Extra objecten</a:t>
          </a:r>
        </a:p>
      </dgm:t>
    </dgm:pt>
    <dgm:pt modelId="{72C7FB48-F76C-4D6B-B1EA-B120CD8A8133}" type="parTrans" cxnId="{42B45708-A81C-48E7-93E6-4F0918765B63}">
      <dgm:prSet/>
      <dgm:spPr/>
      <dgm:t>
        <a:bodyPr/>
        <a:lstStyle/>
        <a:p>
          <a:endParaRPr lang="nl-NL"/>
        </a:p>
      </dgm:t>
    </dgm:pt>
    <dgm:pt modelId="{02816452-E1A9-43BA-B9A5-35BDDCCE76CC}" type="sibTrans" cxnId="{42B45708-A81C-48E7-93E6-4F0918765B63}">
      <dgm:prSet/>
      <dgm:spPr/>
      <dgm:t>
        <a:bodyPr/>
        <a:lstStyle/>
        <a:p>
          <a:endParaRPr lang="nl-NL"/>
        </a:p>
      </dgm:t>
    </dgm:pt>
    <dgm:pt modelId="{7064520F-98D8-44B1-9637-E8F8D6D2C999}">
      <dgm:prSet phldrT="[Tekst]"/>
      <dgm:spPr/>
      <dgm:t>
        <a:bodyPr/>
        <a:lstStyle/>
        <a:p>
          <a:r>
            <a:rPr lang="nl-NL" dirty="0"/>
            <a:t> scripts, apps</a:t>
          </a:r>
        </a:p>
      </dgm:t>
    </dgm:pt>
    <dgm:pt modelId="{DC2FAE1A-F744-46DC-BDE0-1919843A49EA}" type="parTrans" cxnId="{BBD7C35B-A086-4CB7-9802-9FF306C8E164}">
      <dgm:prSet/>
      <dgm:spPr/>
      <dgm:t>
        <a:bodyPr/>
        <a:lstStyle/>
        <a:p>
          <a:endParaRPr lang="nl-NL"/>
        </a:p>
      </dgm:t>
    </dgm:pt>
    <dgm:pt modelId="{1855B115-DB73-4270-8C2F-BE0313A64A66}" type="sibTrans" cxnId="{BBD7C35B-A086-4CB7-9802-9FF306C8E164}">
      <dgm:prSet/>
      <dgm:spPr/>
      <dgm:t>
        <a:bodyPr/>
        <a:lstStyle/>
        <a:p>
          <a:endParaRPr lang="nl-NL"/>
        </a:p>
      </dgm:t>
    </dgm:pt>
    <dgm:pt modelId="{8013A427-4D33-4039-B690-2513F2578B2F}">
      <dgm:prSet phldrT="[Tekst]"/>
      <dgm:spPr/>
      <dgm:t>
        <a:bodyPr/>
        <a:lstStyle/>
        <a:p>
          <a:r>
            <a:rPr lang="nl-NL" dirty="0"/>
            <a:t>Teken-afspraken</a:t>
          </a:r>
        </a:p>
      </dgm:t>
    </dgm:pt>
    <dgm:pt modelId="{22B6772B-025A-4DFC-8CEE-BF6F3012DD86}" type="parTrans" cxnId="{8A9F37EC-857B-42DF-87D9-13640207532E}">
      <dgm:prSet/>
      <dgm:spPr/>
      <dgm:t>
        <a:bodyPr/>
        <a:lstStyle/>
        <a:p>
          <a:endParaRPr lang="nl-NL"/>
        </a:p>
      </dgm:t>
    </dgm:pt>
    <dgm:pt modelId="{72774969-A2D0-4076-BCBC-271ECF2D4821}" type="sibTrans" cxnId="{8A9F37EC-857B-42DF-87D9-13640207532E}">
      <dgm:prSet/>
      <dgm:spPr/>
      <dgm:t>
        <a:bodyPr/>
        <a:lstStyle/>
        <a:p>
          <a:endParaRPr lang="nl-NL"/>
        </a:p>
      </dgm:t>
    </dgm:pt>
    <dgm:pt modelId="{64ED0D14-16CF-45DC-B666-791ABF338E5D}" type="pres">
      <dgm:prSet presAssocID="{76BA1D41-02CC-4C67-81FE-F2E0F6476AAF}" presName="Name0" presStyleCnt="0">
        <dgm:presLayoutVars>
          <dgm:chMax/>
          <dgm:chPref/>
          <dgm:dir/>
          <dgm:animLvl val="lvl"/>
        </dgm:presLayoutVars>
      </dgm:prSet>
      <dgm:spPr/>
    </dgm:pt>
    <dgm:pt modelId="{587C1086-DA63-48B6-BC3E-C0CB43AD6871}" type="pres">
      <dgm:prSet presAssocID="{A0E7DED4-28E4-4F79-A60C-BDD3FAF39B33}" presName="composite" presStyleCnt="0"/>
      <dgm:spPr/>
    </dgm:pt>
    <dgm:pt modelId="{22D36FD5-B4F9-43FA-9F16-9207137B7411}" type="pres">
      <dgm:prSet presAssocID="{A0E7DED4-28E4-4F79-A60C-BDD3FAF39B33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25EB9176-E394-402E-BCC0-F03641C793AF}" type="pres">
      <dgm:prSet presAssocID="{A0E7DED4-28E4-4F79-A60C-BDD3FAF39B33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7B8FDE7-104B-404A-990C-D7EC5BF13F08}" type="pres">
      <dgm:prSet presAssocID="{A0E7DED4-28E4-4F79-A60C-BDD3FAF39B33}" presName="BalanceSpacing" presStyleCnt="0"/>
      <dgm:spPr/>
    </dgm:pt>
    <dgm:pt modelId="{08CE9DEF-6814-455F-A418-CA8F3FC09814}" type="pres">
      <dgm:prSet presAssocID="{A0E7DED4-28E4-4F79-A60C-BDD3FAF39B33}" presName="BalanceSpacing1" presStyleCnt="0"/>
      <dgm:spPr/>
    </dgm:pt>
    <dgm:pt modelId="{0D2F03D7-9B7B-44C4-AF0E-9466F236C7DB}" type="pres">
      <dgm:prSet presAssocID="{A922C0F9-BF99-44BB-92AC-1C140752C074}" presName="Accent1Text" presStyleLbl="node1" presStyleIdx="1" presStyleCnt="10"/>
      <dgm:spPr/>
    </dgm:pt>
    <dgm:pt modelId="{6756C4E5-9482-47C0-9C56-F8FA61EA8300}" type="pres">
      <dgm:prSet presAssocID="{A922C0F9-BF99-44BB-92AC-1C140752C074}" presName="spaceBetweenRectangles" presStyleCnt="0"/>
      <dgm:spPr/>
    </dgm:pt>
    <dgm:pt modelId="{A9B526B1-BCE4-4991-B3CC-C65D16EF9A7D}" type="pres">
      <dgm:prSet presAssocID="{94AD3D07-1FA6-4ABD-AB02-4AF9CF6850A9}" presName="composite" presStyleCnt="0"/>
      <dgm:spPr/>
    </dgm:pt>
    <dgm:pt modelId="{C71784EB-09D0-4E98-8280-C7327C14A7E9}" type="pres">
      <dgm:prSet presAssocID="{94AD3D07-1FA6-4ABD-AB02-4AF9CF6850A9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8C2BBC33-78AB-449E-9CC8-A227527DDB56}" type="pres">
      <dgm:prSet presAssocID="{94AD3D07-1FA6-4ABD-AB02-4AF9CF6850A9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7FABF01-A614-47FF-97DA-4D13B3BB2424}" type="pres">
      <dgm:prSet presAssocID="{94AD3D07-1FA6-4ABD-AB02-4AF9CF6850A9}" presName="BalanceSpacing" presStyleCnt="0"/>
      <dgm:spPr/>
    </dgm:pt>
    <dgm:pt modelId="{D99F5A40-D089-4BAE-A3C2-6732ABDD0D77}" type="pres">
      <dgm:prSet presAssocID="{94AD3D07-1FA6-4ABD-AB02-4AF9CF6850A9}" presName="BalanceSpacing1" presStyleCnt="0"/>
      <dgm:spPr/>
    </dgm:pt>
    <dgm:pt modelId="{D8D57B88-63EC-471B-8902-96D2D34057C1}" type="pres">
      <dgm:prSet presAssocID="{236AFDA8-1ACD-4EBC-BC7A-986E2E67EA66}" presName="Accent1Text" presStyleLbl="node1" presStyleIdx="3" presStyleCnt="10"/>
      <dgm:spPr/>
    </dgm:pt>
    <dgm:pt modelId="{8EF027ED-0D03-40F1-8600-9A1827ACC2AB}" type="pres">
      <dgm:prSet presAssocID="{236AFDA8-1ACD-4EBC-BC7A-986E2E67EA66}" presName="spaceBetweenRectangles" presStyleCnt="0"/>
      <dgm:spPr/>
    </dgm:pt>
    <dgm:pt modelId="{D7E2CF16-F1FE-4E6F-BB11-4A1181222E59}" type="pres">
      <dgm:prSet presAssocID="{BB0983B8-3C04-44F2-99FD-2D303E0A4E5A}" presName="composite" presStyleCnt="0"/>
      <dgm:spPr/>
    </dgm:pt>
    <dgm:pt modelId="{5EA42996-4F58-44B7-AE08-DEDD409CD319}" type="pres">
      <dgm:prSet presAssocID="{BB0983B8-3C04-44F2-99FD-2D303E0A4E5A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325CB82A-1F9B-42BD-8767-E2F7F7196834}" type="pres">
      <dgm:prSet presAssocID="{BB0983B8-3C04-44F2-99FD-2D303E0A4E5A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37F6EEF-8214-458D-9269-7CD16EAF935C}" type="pres">
      <dgm:prSet presAssocID="{BB0983B8-3C04-44F2-99FD-2D303E0A4E5A}" presName="BalanceSpacing" presStyleCnt="0"/>
      <dgm:spPr/>
    </dgm:pt>
    <dgm:pt modelId="{3609F72D-4C4A-4B13-ACCC-B57D902646DC}" type="pres">
      <dgm:prSet presAssocID="{BB0983B8-3C04-44F2-99FD-2D303E0A4E5A}" presName="BalanceSpacing1" presStyleCnt="0"/>
      <dgm:spPr/>
    </dgm:pt>
    <dgm:pt modelId="{28F93550-DA3A-4EE9-9B06-33EF5FD557B8}" type="pres">
      <dgm:prSet presAssocID="{02816452-E1A9-43BA-B9A5-35BDDCCE76CC}" presName="Accent1Text" presStyleLbl="node1" presStyleIdx="5" presStyleCnt="10"/>
      <dgm:spPr/>
    </dgm:pt>
    <dgm:pt modelId="{358BB787-4417-48CA-BA39-0829292E2BF5}" type="pres">
      <dgm:prSet presAssocID="{02816452-E1A9-43BA-B9A5-35BDDCCE76CC}" presName="spaceBetweenRectangles" presStyleCnt="0"/>
      <dgm:spPr/>
    </dgm:pt>
    <dgm:pt modelId="{F3607E31-FD35-4931-BBDC-667DEDF619FA}" type="pres">
      <dgm:prSet presAssocID="{7064520F-98D8-44B1-9637-E8F8D6D2C999}" presName="composite" presStyleCnt="0"/>
      <dgm:spPr/>
    </dgm:pt>
    <dgm:pt modelId="{53C38CBB-69FF-4AA8-8633-37306A895CB9}" type="pres">
      <dgm:prSet presAssocID="{7064520F-98D8-44B1-9637-E8F8D6D2C999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B2B999F9-9F11-4AF8-99C3-AFEA87078BE4}" type="pres">
      <dgm:prSet presAssocID="{7064520F-98D8-44B1-9637-E8F8D6D2C999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8052A99-9705-4174-9139-A571991F535B}" type="pres">
      <dgm:prSet presAssocID="{7064520F-98D8-44B1-9637-E8F8D6D2C999}" presName="BalanceSpacing" presStyleCnt="0"/>
      <dgm:spPr/>
    </dgm:pt>
    <dgm:pt modelId="{25FB9BB8-0DBF-4DEE-8818-00D191B49476}" type="pres">
      <dgm:prSet presAssocID="{7064520F-98D8-44B1-9637-E8F8D6D2C999}" presName="BalanceSpacing1" presStyleCnt="0"/>
      <dgm:spPr/>
    </dgm:pt>
    <dgm:pt modelId="{622E4BC1-DCE0-48AE-BE6A-A7E8BDC86ECD}" type="pres">
      <dgm:prSet presAssocID="{1855B115-DB73-4270-8C2F-BE0313A64A66}" presName="Accent1Text" presStyleLbl="node1" presStyleIdx="7" presStyleCnt="10"/>
      <dgm:spPr/>
    </dgm:pt>
    <dgm:pt modelId="{61D500B7-B574-49B8-8387-196504E91EF0}" type="pres">
      <dgm:prSet presAssocID="{1855B115-DB73-4270-8C2F-BE0313A64A66}" presName="spaceBetweenRectangles" presStyleCnt="0"/>
      <dgm:spPr/>
    </dgm:pt>
    <dgm:pt modelId="{43086B51-FC8E-40D6-A1FB-DDC10D54E2C8}" type="pres">
      <dgm:prSet presAssocID="{8013A427-4D33-4039-B690-2513F2578B2F}" presName="composite" presStyleCnt="0"/>
      <dgm:spPr/>
    </dgm:pt>
    <dgm:pt modelId="{85BA3DF6-DE21-4ADC-BDEA-B3531B460C2A}" type="pres">
      <dgm:prSet presAssocID="{8013A427-4D33-4039-B690-2513F2578B2F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8AEB5C00-69E7-4CC6-919B-E91951AF9AAC}" type="pres">
      <dgm:prSet presAssocID="{8013A427-4D33-4039-B690-2513F2578B2F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02C6EA18-DC12-42E3-BCBB-BCA7094AB284}" type="pres">
      <dgm:prSet presAssocID="{8013A427-4D33-4039-B690-2513F2578B2F}" presName="BalanceSpacing" presStyleCnt="0"/>
      <dgm:spPr/>
    </dgm:pt>
    <dgm:pt modelId="{DEC41A23-45B6-4725-BB98-C811FB45C5AF}" type="pres">
      <dgm:prSet presAssocID="{8013A427-4D33-4039-B690-2513F2578B2F}" presName="BalanceSpacing1" presStyleCnt="0"/>
      <dgm:spPr/>
    </dgm:pt>
    <dgm:pt modelId="{E783F542-5AAC-4148-9525-9E5DB69C2576}" type="pres">
      <dgm:prSet presAssocID="{72774969-A2D0-4076-BCBC-271ECF2D4821}" presName="Accent1Text" presStyleLbl="node1" presStyleIdx="9" presStyleCnt="10"/>
      <dgm:spPr/>
    </dgm:pt>
  </dgm:ptLst>
  <dgm:cxnLst>
    <dgm:cxn modelId="{42B45708-A81C-48E7-93E6-4F0918765B63}" srcId="{76BA1D41-02CC-4C67-81FE-F2E0F6476AAF}" destId="{BB0983B8-3C04-44F2-99FD-2D303E0A4E5A}" srcOrd="2" destOrd="0" parTransId="{72C7FB48-F76C-4D6B-B1EA-B120CD8A8133}" sibTransId="{02816452-E1A9-43BA-B9A5-35BDDCCE76CC}"/>
    <dgm:cxn modelId="{0939D108-6606-41D1-91CC-517D014BC8A9}" srcId="{76BA1D41-02CC-4C67-81FE-F2E0F6476AAF}" destId="{94AD3D07-1FA6-4ABD-AB02-4AF9CF6850A9}" srcOrd="1" destOrd="0" parTransId="{68303EC0-4489-4FEC-A197-E90987C92000}" sibTransId="{236AFDA8-1ACD-4EBC-BC7A-986E2E67EA66}"/>
    <dgm:cxn modelId="{4432480C-797C-4EEA-B463-4C58551C8736}" type="presOf" srcId="{A0E7DED4-28E4-4F79-A60C-BDD3FAF39B33}" destId="{22D36FD5-B4F9-43FA-9F16-9207137B7411}" srcOrd="0" destOrd="0" presId="urn:microsoft.com/office/officeart/2008/layout/AlternatingHexagons"/>
    <dgm:cxn modelId="{FBAABA10-AA7A-4FEC-9D30-84CB07F66C95}" type="presOf" srcId="{8013A427-4D33-4039-B690-2513F2578B2F}" destId="{85BA3DF6-DE21-4ADC-BDEA-B3531B460C2A}" srcOrd="0" destOrd="0" presId="urn:microsoft.com/office/officeart/2008/layout/AlternatingHexagons"/>
    <dgm:cxn modelId="{514E0A2C-ED2F-4DBD-BA90-F9D5330B6349}" type="presOf" srcId="{02816452-E1A9-43BA-B9A5-35BDDCCE76CC}" destId="{28F93550-DA3A-4EE9-9B06-33EF5FD557B8}" srcOrd="0" destOrd="0" presId="urn:microsoft.com/office/officeart/2008/layout/AlternatingHexagons"/>
    <dgm:cxn modelId="{8FC00431-7821-49BB-BD1A-5D7937874673}" type="presOf" srcId="{1855B115-DB73-4270-8C2F-BE0313A64A66}" destId="{622E4BC1-DCE0-48AE-BE6A-A7E8BDC86ECD}" srcOrd="0" destOrd="0" presId="urn:microsoft.com/office/officeart/2008/layout/AlternatingHexagons"/>
    <dgm:cxn modelId="{BBD7C35B-A086-4CB7-9802-9FF306C8E164}" srcId="{76BA1D41-02CC-4C67-81FE-F2E0F6476AAF}" destId="{7064520F-98D8-44B1-9637-E8F8D6D2C999}" srcOrd="3" destOrd="0" parTransId="{DC2FAE1A-F744-46DC-BDE0-1919843A49EA}" sibTransId="{1855B115-DB73-4270-8C2F-BE0313A64A66}"/>
    <dgm:cxn modelId="{EBD30F42-ED08-4482-A136-A93B94FB7401}" type="presOf" srcId="{BB0983B8-3C04-44F2-99FD-2D303E0A4E5A}" destId="{5EA42996-4F58-44B7-AE08-DEDD409CD319}" srcOrd="0" destOrd="0" presId="urn:microsoft.com/office/officeart/2008/layout/AlternatingHexagons"/>
    <dgm:cxn modelId="{B984F265-3B41-462A-A913-BE8F9825654E}" type="presOf" srcId="{94AD3D07-1FA6-4ABD-AB02-4AF9CF6850A9}" destId="{C71784EB-09D0-4E98-8280-C7327C14A7E9}" srcOrd="0" destOrd="0" presId="urn:microsoft.com/office/officeart/2008/layout/AlternatingHexagons"/>
    <dgm:cxn modelId="{2075758C-BD26-4ADF-9611-7935FEE44A1C}" type="presOf" srcId="{A922C0F9-BF99-44BB-92AC-1C140752C074}" destId="{0D2F03D7-9B7B-44C4-AF0E-9466F236C7DB}" srcOrd="0" destOrd="0" presId="urn:microsoft.com/office/officeart/2008/layout/AlternatingHexagons"/>
    <dgm:cxn modelId="{5EED35BD-13BE-4081-A93B-73AB5636188D}" type="presOf" srcId="{72774969-A2D0-4076-BCBC-271ECF2D4821}" destId="{E783F542-5AAC-4148-9525-9E5DB69C2576}" srcOrd="0" destOrd="0" presId="urn:microsoft.com/office/officeart/2008/layout/AlternatingHexagons"/>
    <dgm:cxn modelId="{5DDB8AC6-620D-48B8-B7CC-5463F3B85C41}" srcId="{76BA1D41-02CC-4C67-81FE-F2E0F6476AAF}" destId="{A0E7DED4-28E4-4F79-A60C-BDD3FAF39B33}" srcOrd="0" destOrd="0" parTransId="{C40F62E7-DF04-4569-99EF-DDA59365EA0D}" sibTransId="{A922C0F9-BF99-44BB-92AC-1C140752C074}"/>
    <dgm:cxn modelId="{8C3C1DD5-C44A-44B6-8B36-9F0B8EEEB29B}" type="presOf" srcId="{236AFDA8-1ACD-4EBC-BC7A-986E2E67EA66}" destId="{D8D57B88-63EC-471B-8902-96D2D34057C1}" srcOrd="0" destOrd="0" presId="urn:microsoft.com/office/officeart/2008/layout/AlternatingHexagons"/>
    <dgm:cxn modelId="{33F8D1DC-BC33-40E0-B67A-E92DFABC76FF}" type="presOf" srcId="{7064520F-98D8-44B1-9637-E8F8D6D2C999}" destId="{53C38CBB-69FF-4AA8-8633-37306A895CB9}" srcOrd="0" destOrd="0" presId="urn:microsoft.com/office/officeart/2008/layout/AlternatingHexagons"/>
    <dgm:cxn modelId="{8A9F37EC-857B-42DF-87D9-13640207532E}" srcId="{76BA1D41-02CC-4C67-81FE-F2E0F6476AAF}" destId="{8013A427-4D33-4039-B690-2513F2578B2F}" srcOrd="4" destOrd="0" parTransId="{22B6772B-025A-4DFC-8CEE-BF6F3012DD86}" sibTransId="{72774969-A2D0-4076-BCBC-271ECF2D4821}"/>
    <dgm:cxn modelId="{D225D1EF-00B9-4707-97F4-60BDCCF3CBAE}" type="presOf" srcId="{76BA1D41-02CC-4C67-81FE-F2E0F6476AAF}" destId="{64ED0D14-16CF-45DC-B666-791ABF338E5D}" srcOrd="0" destOrd="0" presId="urn:microsoft.com/office/officeart/2008/layout/AlternatingHexagons"/>
    <dgm:cxn modelId="{DE161E6A-9AAD-476D-8F2A-730AF55637FC}" type="presParOf" srcId="{64ED0D14-16CF-45DC-B666-791ABF338E5D}" destId="{587C1086-DA63-48B6-BC3E-C0CB43AD6871}" srcOrd="0" destOrd="0" presId="urn:microsoft.com/office/officeart/2008/layout/AlternatingHexagons"/>
    <dgm:cxn modelId="{2D00EC16-2EEA-4AE9-86D5-B952BB5129E4}" type="presParOf" srcId="{587C1086-DA63-48B6-BC3E-C0CB43AD6871}" destId="{22D36FD5-B4F9-43FA-9F16-9207137B7411}" srcOrd="0" destOrd="0" presId="urn:microsoft.com/office/officeart/2008/layout/AlternatingHexagons"/>
    <dgm:cxn modelId="{E668F5A0-4E40-40BF-B15B-4FC8B5B140EA}" type="presParOf" srcId="{587C1086-DA63-48B6-BC3E-C0CB43AD6871}" destId="{25EB9176-E394-402E-BCC0-F03641C793AF}" srcOrd="1" destOrd="0" presId="urn:microsoft.com/office/officeart/2008/layout/AlternatingHexagons"/>
    <dgm:cxn modelId="{27ABA8E0-E83F-4852-9836-B6C4B3B8165E}" type="presParOf" srcId="{587C1086-DA63-48B6-BC3E-C0CB43AD6871}" destId="{A7B8FDE7-104B-404A-990C-D7EC5BF13F08}" srcOrd="2" destOrd="0" presId="urn:microsoft.com/office/officeart/2008/layout/AlternatingHexagons"/>
    <dgm:cxn modelId="{89691493-4BA0-44CC-9253-D76250D0ECB8}" type="presParOf" srcId="{587C1086-DA63-48B6-BC3E-C0CB43AD6871}" destId="{08CE9DEF-6814-455F-A418-CA8F3FC09814}" srcOrd="3" destOrd="0" presId="urn:microsoft.com/office/officeart/2008/layout/AlternatingHexagons"/>
    <dgm:cxn modelId="{63E25E4A-B194-4FC2-93C6-D340BFB96736}" type="presParOf" srcId="{587C1086-DA63-48B6-BC3E-C0CB43AD6871}" destId="{0D2F03D7-9B7B-44C4-AF0E-9466F236C7DB}" srcOrd="4" destOrd="0" presId="urn:microsoft.com/office/officeart/2008/layout/AlternatingHexagons"/>
    <dgm:cxn modelId="{A51D30D0-3FA9-48BC-B073-661F40633281}" type="presParOf" srcId="{64ED0D14-16CF-45DC-B666-791ABF338E5D}" destId="{6756C4E5-9482-47C0-9C56-F8FA61EA8300}" srcOrd="1" destOrd="0" presId="urn:microsoft.com/office/officeart/2008/layout/AlternatingHexagons"/>
    <dgm:cxn modelId="{8160C8BA-697E-47D0-B740-27762FD8E4DF}" type="presParOf" srcId="{64ED0D14-16CF-45DC-B666-791ABF338E5D}" destId="{A9B526B1-BCE4-4991-B3CC-C65D16EF9A7D}" srcOrd="2" destOrd="0" presId="urn:microsoft.com/office/officeart/2008/layout/AlternatingHexagons"/>
    <dgm:cxn modelId="{FAAEA8E6-75C5-44FE-A966-332CE847CB19}" type="presParOf" srcId="{A9B526B1-BCE4-4991-B3CC-C65D16EF9A7D}" destId="{C71784EB-09D0-4E98-8280-C7327C14A7E9}" srcOrd="0" destOrd="0" presId="urn:microsoft.com/office/officeart/2008/layout/AlternatingHexagons"/>
    <dgm:cxn modelId="{9FA2A9CD-FDC2-4C18-889D-4DCA57AEB53A}" type="presParOf" srcId="{A9B526B1-BCE4-4991-B3CC-C65D16EF9A7D}" destId="{8C2BBC33-78AB-449E-9CC8-A227527DDB56}" srcOrd="1" destOrd="0" presId="urn:microsoft.com/office/officeart/2008/layout/AlternatingHexagons"/>
    <dgm:cxn modelId="{2AC3917F-0F51-4AD5-B3C0-AF9B105D4A54}" type="presParOf" srcId="{A9B526B1-BCE4-4991-B3CC-C65D16EF9A7D}" destId="{C7FABF01-A614-47FF-97DA-4D13B3BB2424}" srcOrd="2" destOrd="0" presId="urn:microsoft.com/office/officeart/2008/layout/AlternatingHexagons"/>
    <dgm:cxn modelId="{317C9445-F693-4AE1-81E5-56FEEA0A6460}" type="presParOf" srcId="{A9B526B1-BCE4-4991-B3CC-C65D16EF9A7D}" destId="{D99F5A40-D089-4BAE-A3C2-6732ABDD0D77}" srcOrd="3" destOrd="0" presId="urn:microsoft.com/office/officeart/2008/layout/AlternatingHexagons"/>
    <dgm:cxn modelId="{CF4648CD-A0D7-4097-B15D-1B74A4D1D257}" type="presParOf" srcId="{A9B526B1-BCE4-4991-B3CC-C65D16EF9A7D}" destId="{D8D57B88-63EC-471B-8902-96D2D34057C1}" srcOrd="4" destOrd="0" presId="urn:microsoft.com/office/officeart/2008/layout/AlternatingHexagons"/>
    <dgm:cxn modelId="{312197C9-91DD-4CC5-8E4E-4F6EFE1373DE}" type="presParOf" srcId="{64ED0D14-16CF-45DC-B666-791ABF338E5D}" destId="{8EF027ED-0D03-40F1-8600-9A1827ACC2AB}" srcOrd="3" destOrd="0" presId="urn:microsoft.com/office/officeart/2008/layout/AlternatingHexagons"/>
    <dgm:cxn modelId="{4C9371DF-1B66-4A28-8727-32711937D7F6}" type="presParOf" srcId="{64ED0D14-16CF-45DC-B666-791ABF338E5D}" destId="{D7E2CF16-F1FE-4E6F-BB11-4A1181222E59}" srcOrd="4" destOrd="0" presId="urn:microsoft.com/office/officeart/2008/layout/AlternatingHexagons"/>
    <dgm:cxn modelId="{90861957-AA83-4B53-8813-0C753BA4F547}" type="presParOf" srcId="{D7E2CF16-F1FE-4E6F-BB11-4A1181222E59}" destId="{5EA42996-4F58-44B7-AE08-DEDD409CD319}" srcOrd="0" destOrd="0" presId="urn:microsoft.com/office/officeart/2008/layout/AlternatingHexagons"/>
    <dgm:cxn modelId="{3B069A2A-C9B3-4B2D-90D9-C54B8C98C13A}" type="presParOf" srcId="{D7E2CF16-F1FE-4E6F-BB11-4A1181222E59}" destId="{325CB82A-1F9B-42BD-8767-E2F7F7196834}" srcOrd="1" destOrd="0" presId="urn:microsoft.com/office/officeart/2008/layout/AlternatingHexagons"/>
    <dgm:cxn modelId="{84130971-2FFA-4C0C-B263-928DDC97DF3A}" type="presParOf" srcId="{D7E2CF16-F1FE-4E6F-BB11-4A1181222E59}" destId="{237F6EEF-8214-458D-9269-7CD16EAF935C}" srcOrd="2" destOrd="0" presId="urn:microsoft.com/office/officeart/2008/layout/AlternatingHexagons"/>
    <dgm:cxn modelId="{CDFF4660-00CE-46F7-A5A6-1B52FE7F368C}" type="presParOf" srcId="{D7E2CF16-F1FE-4E6F-BB11-4A1181222E59}" destId="{3609F72D-4C4A-4B13-ACCC-B57D902646DC}" srcOrd="3" destOrd="0" presId="urn:microsoft.com/office/officeart/2008/layout/AlternatingHexagons"/>
    <dgm:cxn modelId="{59D5958F-621A-4A00-B87E-7702A25AFF9B}" type="presParOf" srcId="{D7E2CF16-F1FE-4E6F-BB11-4A1181222E59}" destId="{28F93550-DA3A-4EE9-9B06-33EF5FD557B8}" srcOrd="4" destOrd="0" presId="urn:microsoft.com/office/officeart/2008/layout/AlternatingHexagons"/>
    <dgm:cxn modelId="{C9D4202B-1FBE-4E1A-BB78-5B7311685A13}" type="presParOf" srcId="{64ED0D14-16CF-45DC-B666-791ABF338E5D}" destId="{358BB787-4417-48CA-BA39-0829292E2BF5}" srcOrd="5" destOrd="0" presId="urn:microsoft.com/office/officeart/2008/layout/AlternatingHexagons"/>
    <dgm:cxn modelId="{1BED2132-7FF0-4DDB-AFB5-25B9A2EF769D}" type="presParOf" srcId="{64ED0D14-16CF-45DC-B666-791ABF338E5D}" destId="{F3607E31-FD35-4931-BBDC-667DEDF619FA}" srcOrd="6" destOrd="0" presId="urn:microsoft.com/office/officeart/2008/layout/AlternatingHexagons"/>
    <dgm:cxn modelId="{75C5A96E-9ECF-4683-98FC-E2498ADEE619}" type="presParOf" srcId="{F3607E31-FD35-4931-BBDC-667DEDF619FA}" destId="{53C38CBB-69FF-4AA8-8633-37306A895CB9}" srcOrd="0" destOrd="0" presId="urn:microsoft.com/office/officeart/2008/layout/AlternatingHexagons"/>
    <dgm:cxn modelId="{E0398079-29DB-4565-895F-14CE96EAF7F6}" type="presParOf" srcId="{F3607E31-FD35-4931-BBDC-667DEDF619FA}" destId="{B2B999F9-9F11-4AF8-99C3-AFEA87078BE4}" srcOrd="1" destOrd="0" presId="urn:microsoft.com/office/officeart/2008/layout/AlternatingHexagons"/>
    <dgm:cxn modelId="{0B941F58-26DB-4776-A4A9-D642B67D3013}" type="presParOf" srcId="{F3607E31-FD35-4931-BBDC-667DEDF619FA}" destId="{28052A99-9705-4174-9139-A571991F535B}" srcOrd="2" destOrd="0" presId="urn:microsoft.com/office/officeart/2008/layout/AlternatingHexagons"/>
    <dgm:cxn modelId="{21EE06E5-CCE5-4F28-B581-7DF66505EC42}" type="presParOf" srcId="{F3607E31-FD35-4931-BBDC-667DEDF619FA}" destId="{25FB9BB8-0DBF-4DEE-8818-00D191B49476}" srcOrd="3" destOrd="0" presId="urn:microsoft.com/office/officeart/2008/layout/AlternatingHexagons"/>
    <dgm:cxn modelId="{DA2717C7-C4EC-4FF1-B603-ADD13F3DD471}" type="presParOf" srcId="{F3607E31-FD35-4931-BBDC-667DEDF619FA}" destId="{622E4BC1-DCE0-48AE-BE6A-A7E8BDC86ECD}" srcOrd="4" destOrd="0" presId="urn:microsoft.com/office/officeart/2008/layout/AlternatingHexagons"/>
    <dgm:cxn modelId="{F89A6D26-4FBC-4068-9A07-7729167809FF}" type="presParOf" srcId="{64ED0D14-16CF-45DC-B666-791ABF338E5D}" destId="{61D500B7-B574-49B8-8387-196504E91EF0}" srcOrd="7" destOrd="0" presId="urn:microsoft.com/office/officeart/2008/layout/AlternatingHexagons"/>
    <dgm:cxn modelId="{AB00B139-A7F3-4E37-97C6-808B4604BB21}" type="presParOf" srcId="{64ED0D14-16CF-45DC-B666-791ABF338E5D}" destId="{43086B51-FC8E-40D6-A1FB-DDC10D54E2C8}" srcOrd="8" destOrd="0" presId="urn:microsoft.com/office/officeart/2008/layout/AlternatingHexagons"/>
    <dgm:cxn modelId="{51020883-EF06-437C-B867-62FC166317D7}" type="presParOf" srcId="{43086B51-FC8E-40D6-A1FB-DDC10D54E2C8}" destId="{85BA3DF6-DE21-4ADC-BDEA-B3531B460C2A}" srcOrd="0" destOrd="0" presId="urn:microsoft.com/office/officeart/2008/layout/AlternatingHexagons"/>
    <dgm:cxn modelId="{78CB43EA-DD49-41D0-96C7-B2B26E38F144}" type="presParOf" srcId="{43086B51-FC8E-40D6-A1FB-DDC10D54E2C8}" destId="{8AEB5C00-69E7-4CC6-919B-E91951AF9AAC}" srcOrd="1" destOrd="0" presId="urn:microsoft.com/office/officeart/2008/layout/AlternatingHexagons"/>
    <dgm:cxn modelId="{38ED363C-F73B-4D54-AB89-5233FF2FEDE7}" type="presParOf" srcId="{43086B51-FC8E-40D6-A1FB-DDC10D54E2C8}" destId="{02C6EA18-DC12-42E3-BCBB-BCA7094AB284}" srcOrd="2" destOrd="0" presId="urn:microsoft.com/office/officeart/2008/layout/AlternatingHexagons"/>
    <dgm:cxn modelId="{1B293FEF-4767-438E-BE4D-2D48C8D9355A}" type="presParOf" srcId="{43086B51-FC8E-40D6-A1FB-DDC10D54E2C8}" destId="{DEC41A23-45B6-4725-BB98-C811FB45C5AF}" srcOrd="3" destOrd="0" presId="urn:microsoft.com/office/officeart/2008/layout/AlternatingHexagons"/>
    <dgm:cxn modelId="{5639803F-B31E-4F99-B146-F5BDB7866727}" type="presParOf" srcId="{43086B51-FC8E-40D6-A1FB-DDC10D54E2C8}" destId="{E783F542-5AAC-4148-9525-9E5DB69C257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F87F51-0C80-439D-A5A0-B5F5210F10C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F6079B0-FB15-4E6A-9EBA-6B6337205FD9}">
      <dgm:prSet phldrT="[Tekst]" phldr="0"/>
      <dgm:spPr/>
      <dgm:t>
        <a:bodyPr/>
        <a:lstStyle/>
        <a:p>
          <a:r>
            <a:rPr lang="nl-NL" dirty="0"/>
            <a:t>Tekenstandaard 5.2</a:t>
          </a:r>
        </a:p>
      </dgm:t>
    </dgm:pt>
    <dgm:pt modelId="{D99DE7E6-5064-4B74-ACBC-15B1EC852339}" type="parTrans" cxnId="{5411379D-1E0D-4DA3-8730-40737829D668}">
      <dgm:prSet/>
      <dgm:spPr/>
      <dgm:t>
        <a:bodyPr/>
        <a:lstStyle/>
        <a:p>
          <a:endParaRPr lang="nl-NL"/>
        </a:p>
      </dgm:t>
    </dgm:pt>
    <dgm:pt modelId="{BB14AE0F-FA02-4738-B414-E82B1A1F5923}" type="sibTrans" cxnId="{5411379D-1E0D-4DA3-8730-40737829D668}">
      <dgm:prSet/>
      <dgm:spPr/>
      <dgm:t>
        <a:bodyPr/>
        <a:lstStyle/>
        <a:p>
          <a:endParaRPr lang="nl-NL"/>
        </a:p>
      </dgm:t>
    </dgm:pt>
    <dgm:pt modelId="{852804B6-6B87-45EC-A2E3-4D96E8357244}">
      <dgm:prSet phldrT="[Tekst]" phldr="0"/>
      <dgm:spPr/>
      <dgm:t>
        <a:bodyPr/>
        <a:lstStyle/>
        <a:p>
          <a:r>
            <a:rPr lang="nl-NL" dirty="0"/>
            <a:t>Metro</a:t>
          </a:r>
        </a:p>
      </dgm:t>
    </dgm:pt>
    <dgm:pt modelId="{917DBFF5-CAB8-42CA-B3AD-98CE548EA686}" type="parTrans" cxnId="{6E0BA976-A8B5-4393-A6F4-429C7B1781AD}">
      <dgm:prSet/>
      <dgm:spPr/>
      <dgm:t>
        <a:bodyPr/>
        <a:lstStyle/>
        <a:p>
          <a:endParaRPr lang="nl-NL"/>
        </a:p>
      </dgm:t>
    </dgm:pt>
    <dgm:pt modelId="{1D2C4972-EEA3-4788-BC1F-745FEB4D7C58}" type="sibTrans" cxnId="{6E0BA976-A8B5-4393-A6F4-429C7B1781AD}">
      <dgm:prSet/>
      <dgm:spPr/>
      <dgm:t>
        <a:bodyPr/>
        <a:lstStyle/>
        <a:p>
          <a:endParaRPr lang="nl-NL"/>
        </a:p>
      </dgm:t>
    </dgm:pt>
    <dgm:pt modelId="{59622BCB-28B3-492A-9C82-F71CA405E7EE}">
      <dgm:prSet phldrT="[Tekst]" phldr="0"/>
      <dgm:spPr/>
      <dgm:t>
        <a:bodyPr/>
        <a:lstStyle/>
        <a:p>
          <a:r>
            <a:rPr lang="nl-NL" dirty="0"/>
            <a:t>Boomgroei-plaatsen</a:t>
          </a:r>
        </a:p>
      </dgm:t>
    </dgm:pt>
    <dgm:pt modelId="{660BDC56-9259-4277-A9A4-F82D0DAF1E08}" type="parTrans" cxnId="{8D7D7669-328E-4960-8605-85769A5C5C7C}">
      <dgm:prSet/>
      <dgm:spPr/>
      <dgm:t>
        <a:bodyPr/>
        <a:lstStyle/>
        <a:p>
          <a:endParaRPr lang="nl-NL"/>
        </a:p>
      </dgm:t>
    </dgm:pt>
    <dgm:pt modelId="{8DB6B565-CD86-49DA-A3D1-F909E86110C2}" type="sibTrans" cxnId="{8D7D7669-328E-4960-8605-85769A5C5C7C}">
      <dgm:prSet/>
      <dgm:spPr/>
      <dgm:t>
        <a:bodyPr/>
        <a:lstStyle/>
        <a:p>
          <a:endParaRPr lang="nl-NL"/>
        </a:p>
      </dgm:t>
    </dgm:pt>
    <dgm:pt modelId="{2E50F913-FA86-4AFB-A741-BE7CEB5E234A}">
      <dgm:prSet phldrT="[Tekst]" phldr="0"/>
      <dgm:spPr/>
      <dgm:t>
        <a:bodyPr/>
        <a:lstStyle/>
        <a:p>
          <a:r>
            <a:rPr lang="nl-NL" dirty="0"/>
            <a:t>Objectgericht</a:t>
          </a:r>
        </a:p>
      </dgm:t>
    </dgm:pt>
    <dgm:pt modelId="{6E92FE91-DDC5-4278-B7F1-1A9FFB9CF844}" type="parTrans" cxnId="{E9639512-DB86-482A-AACB-CAB1B62C80EB}">
      <dgm:prSet/>
      <dgm:spPr/>
      <dgm:t>
        <a:bodyPr/>
        <a:lstStyle/>
        <a:p>
          <a:endParaRPr lang="nl-NL"/>
        </a:p>
      </dgm:t>
    </dgm:pt>
    <dgm:pt modelId="{32E593D0-2D07-4E09-A2C2-B7B3E8614FB3}" type="sibTrans" cxnId="{E9639512-DB86-482A-AACB-CAB1B62C80EB}">
      <dgm:prSet/>
      <dgm:spPr/>
      <dgm:t>
        <a:bodyPr/>
        <a:lstStyle/>
        <a:p>
          <a:endParaRPr lang="nl-NL"/>
        </a:p>
      </dgm:t>
    </dgm:pt>
    <dgm:pt modelId="{A8AA4F58-0E06-49E0-81A1-AD3D7F036953}">
      <dgm:prSet phldrT="[Tekst]" phldr="0"/>
      <dgm:spPr/>
      <dgm:t>
        <a:bodyPr/>
        <a:lstStyle/>
        <a:p>
          <a:r>
            <a:rPr lang="nl-NL" dirty="0"/>
            <a:t>Riolering</a:t>
          </a:r>
        </a:p>
      </dgm:t>
    </dgm:pt>
    <dgm:pt modelId="{3534E5DB-EA70-4AE6-A64D-0EC916A7A07C}" type="parTrans" cxnId="{76A2C4A6-FBE3-44F3-8C4C-A43585DF6A36}">
      <dgm:prSet/>
      <dgm:spPr/>
      <dgm:t>
        <a:bodyPr/>
        <a:lstStyle/>
        <a:p>
          <a:endParaRPr lang="nl-NL"/>
        </a:p>
      </dgm:t>
    </dgm:pt>
    <dgm:pt modelId="{9D492AF6-34C9-4456-9A46-396C93492EA4}" type="sibTrans" cxnId="{76A2C4A6-FBE3-44F3-8C4C-A43585DF6A36}">
      <dgm:prSet/>
      <dgm:spPr/>
      <dgm:t>
        <a:bodyPr/>
        <a:lstStyle/>
        <a:p>
          <a:endParaRPr lang="nl-NL"/>
        </a:p>
      </dgm:t>
    </dgm:pt>
    <dgm:pt modelId="{B6991706-1C23-4199-A1A4-885295C015D2}">
      <dgm:prSet phldrT="[Tekst]" phldr="0"/>
      <dgm:spPr/>
      <dgm:t>
        <a:bodyPr/>
        <a:lstStyle/>
        <a:p>
          <a:r>
            <a:rPr lang="nl-NL" dirty="0"/>
            <a:t>Drinkwater</a:t>
          </a:r>
        </a:p>
      </dgm:t>
    </dgm:pt>
    <dgm:pt modelId="{A9D2D875-6A3B-4049-9DC5-25450B14D768}" type="parTrans" cxnId="{4F5890B3-D7C5-4437-AF82-A5B1F741EDE5}">
      <dgm:prSet/>
      <dgm:spPr/>
      <dgm:t>
        <a:bodyPr/>
        <a:lstStyle/>
        <a:p>
          <a:endParaRPr lang="nl-NL"/>
        </a:p>
      </dgm:t>
    </dgm:pt>
    <dgm:pt modelId="{BB6A2830-3DED-4C23-972F-DA571B15EA3E}" type="sibTrans" cxnId="{4F5890B3-D7C5-4437-AF82-A5B1F741EDE5}">
      <dgm:prSet/>
      <dgm:spPr/>
      <dgm:t>
        <a:bodyPr/>
        <a:lstStyle/>
        <a:p>
          <a:endParaRPr lang="nl-NL"/>
        </a:p>
      </dgm:t>
    </dgm:pt>
    <dgm:pt modelId="{6330450C-ED6E-4D1A-8B6B-A2F7177FED18}">
      <dgm:prSet phldrT="[Tekst]" phldr="0"/>
      <dgm:spPr/>
      <dgm:t>
        <a:bodyPr/>
        <a:lstStyle/>
        <a:p>
          <a:r>
            <a:rPr lang="nl-NL" dirty="0"/>
            <a:t>Drinkwater</a:t>
          </a:r>
        </a:p>
      </dgm:t>
    </dgm:pt>
    <dgm:pt modelId="{A1E254E6-ABD5-4EA3-BA6F-B560E3B4EAE3}" type="parTrans" cxnId="{FC66A106-D338-4AE3-AC5C-738B7E49AA40}">
      <dgm:prSet/>
      <dgm:spPr/>
      <dgm:t>
        <a:bodyPr/>
        <a:lstStyle/>
        <a:p>
          <a:endParaRPr lang="nl-NL"/>
        </a:p>
      </dgm:t>
    </dgm:pt>
    <dgm:pt modelId="{0C0BB80C-302A-4DF6-A754-47962B516640}" type="sibTrans" cxnId="{FC66A106-D338-4AE3-AC5C-738B7E49AA40}">
      <dgm:prSet/>
      <dgm:spPr/>
      <dgm:t>
        <a:bodyPr/>
        <a:lstStyle/>
        <a:p>
          <a:endParaRPr lang="nl-NL"/>
        </a:p>
      </dgm:t>
    </dgm:pt>
    <dgm:pt modelId="{FE116E74-4F7C-4E1F-9C49-F09D488C3466}">
      <dgm:prSet phldrT="[Tekst]" phldr="0"/>
      <dgm:spPr/>
      <dgm:t>
        <a:bodyPr/>
        <a:lstStyle/>
        <a:p>
          <a:r>
            <a:rPr lang="nl-NL"/>
            <a:t>Verharding</a:t>
          </a:r>
          <a:endParaRPr lang="nl-NL" dirty="0"/>
        </a:p>
      </dgm:t>
    </dgm:pt>
    <dgm:pt modelId="{F187F6A0-B81E-4529-A85F-E3CCC0A90C4B}" type="parTrans" cxnId="{27144753-02D9-4505-A8A1-FE5464D3B900}">
      <dgm:prSet/>
      <dgm:spPr/>
      <dgm:t>
        <a:bodyPr/>
        <a:lstStyle/>
        <a:p>
          <a:endParaRPr lang="nl-NL"/>
        </a:p>
      </dgm:t>
    </dgm:pt>
    <dgm:pt modelId="{2F52D821-871C-47D7-9488-1BBDF9CF751D}" type="sibTrans" cxnId="{27144753-02D9-4505-A8A1-FE5464D3B900}">
      <dgm:prSet/>
      <dgm:spPr/>
      <dgm:t>
        <a:bodyPr/>
        <a:lstStyle/>
        <a:p>
          <a:endParaRPr lang="nl-NL"/>
        </a:p>
      </dgm:t>
    </dgm:pt>
    <dgm:pt modelId="{D0F50F3C-829B-4438-80EF-8189EFECF7C1}">
      <dgm:prSet phldrT="[Tekst]" phldr="0"/>
      <dgm:spPr/>
      <dgm:t>
        <a:bodyPr/>
        <a:lstStyle/>
        <a:p>
          <a:r>
            <a:rPr lang="nl-NL"/>
            <a:t>Stedelijk spoor</a:t>
          </a:r>
          <a:endParaRPr lang="nl-NL" dirty="0"/>
        </a:p>
      </dgm:t>
    </dgm:pt>
    <dgm:pt modelId="{D880EE3F-7B2B-4BBC-A2E3-63A9294458D8}" type="parTrans" cxnId="{7AE22BAB-8A75-47FB-B6DE-37F7B3DD515E}">
      <dgm:prSet/>
      <dgm:spPr/>
      <dgm:t>
        <a:bodyPr/>
        <a:lstStyle/>
        <a:p>
          <a:endParaRPr lang="nl-NL"/>
        </a:p>
      </dgm:t>
    </dgm:pt>
    <dgm:pt modelId="{1D1B649D-D2FC-4855-81BC-9331D8A29054}" type="sibTrans" cxnId="{7AE22BAB-8A75-47FB-B6DE-37F7B3DD515E}">
      <dgm:prSet/>
      <dgm:spPr/>
      <dgm:t>
        <a:bodyPr/>
        <a:lstStyle/>
        <a:p>
          <a:endParaRPr lang="nl-NL"/>
        </a:p>
      </dgm:t>
    </dgm:pt>
    <dgm:pt modelId="{DDA63739-27EB-4FA0-9364-C2A753708B39}">
      <dgm:prSet phldrT="[Tekst]" phldr="0"/>
      <dgm:spPr/>
      <dgm:t>
        <a:bodyPr/>
        <a:lstStyle/>
        <a:p>
          <a:r>
            <a:rPr lang="nl-NL"/>
            <a:t>Tekenstandaard 6.0</a:t>
          </a:r>
          <a:endParaRPr lang="nl-NL" dirty="0"/>
        </a:p>
      </dgm:t>
    </dgm:pt>
    <dgm:pt modelId="{E98F7E5B-71ED-4ED0-A5B3-DACA19736EBB}" type="parTrans" cxnId="{1FBDBF8F-D757-47B4-9F05-C67879167764}">
      <dgm:prSet/>
      <dgm:spPr/>
      <dgm:t>
        <a:bodyPr/>
        <a:lstStyle/>
        <a:p>
          <a:endParaRPr lang="nl-NL"/>
        </a:p>
      </dgm:t>
    </dgm:pt>
    <dgm:pt modelId="{6B6868BD-2BBF-434E-AC5E-7B3C3FC013AA}" type="sibTrans" cxnId="{1FBDBF8F-D757-47B4-9F05-C67879167764}">
      <dgm:prSet/>
      <dgm:spPr/>
      <dgm:t>
        <a:bodyPr/>
        <a:lstStyle/>
        <a:p>
          <a:endParaRPr lang="nl-NL"/>
        </a:p>
      </dgm:t>
    </dgm:pt>
    <dgm:pt modelId="{1BEB6DF4-87AF-48AD-8955-4A3BE1EAA017}">
      <dgm:prSet phldrT="[Tekst]" phldr="0"/>
      <dgm:spPr/>
      <dgm:t>
        <a:bodyPr/>
        <a:lstStyle/>
        <a:p>
          <a:r>
            <a:rPr lang="nl-NL" dirty="0"/>
            <a:t>Tram</a:t>
          </a:r>
        </a:p>
      </dgm:t>
    </dgm:pt>
    <dgm:pt modelId="{9F071512-510F-4B70-9CE0-11DE1131CCB9}" type="parTrans" cxnId="{66096427-AC55-4D69-A8EB-3BDA3D3F8273}">
      <dgm:prSet/>
      <dgm:spPr/>
      <dgm:t>
        <a:bodyPr/>
        <a:lstStyle/>
        <a:p>
          <a:endParaRPr lang="nl-NL"/>
        </a:p>
      </dgm:t>
    </dgm:pt>
    <dgm:pt modelId="{E7FB4DF2-C569-4DD1-A5FE-2922A2AB060C}" type="sibTrans" cxnId="{66096427-AC55-4D69-A8EB-3BDA3D3F8273}">
      <dgm:prSet/>
      <dgm:spPr/>
      <dgm:t>
        <a:bodyPr/>
        <a:lstStyle/>
        <a:p>
          <a:endParaRPr lang="nl-NL"/>
        </a:p>
      </dgm:t>
    </dgm:pt>
    <dgm:pt modelId="{E247CEC3-2F0A-41A8-9CD7-3C62CF4B101C}">
      <dgm:prSet phldrT="[Tekst]" phldr="0"/>
      <dgm:spPr/>
      <dgm:t>
        <a:bodyPr/>
        <a:lstStyle/>
        <a:p>
          <a:r>
            <a:rPr lang="nl-NL"/>
            <a:t>Verkeersborden</a:t>
          </a:r>
          <a:endParaRPr lang="nl-NL" dirty="0"/>
        </a:p>
      </dgm:t>
    </dgm:pt>
    <dgm:pt modelId="{10AA18AB-593D-4E75-8818-C1D099B65D68}" type="parTrans" cxnId="{777FA8FD-740E-41BB-94BA-29468E1689C2}">
      <dgm:prSet/>
      <dgm:spPr/>
      <dgm:t>
        <a:bodyPr/>
        <a:lstStyle/>
        <a:p>
          <a:endParaRPr lang="nl-NL"/>
        </a:p>
      </dgm:t>
    </dgm:pt>
    <dgm:pt modelId="{95B7CA24-2342-4072-A0B8-1BC67D318CA5}" type="sibTrans" cxnId="{777FA8FD-740E-41BB-94BA-29468E1689C2}">
      <dgm:prSet/>
      <dgm:spPr/>
      <dgm:t>
        <a:bodyPr/>
        <a:lstStyle/>
        <a:p>
          <a:endParaRPr lang="nl-NL"/>
        </a:p>
      </dgm:t>
    </dgm:pt>
    <dgm:pt modelId="{32B1984F-CDE4-472A-8AE8-F2225D4A8A7B}">
      <dgm:prSet phldrT="[Tekst]" phldr="0"/>
      <dgm:spPr/>
      <dgm:t>
        <a:bodyPr/>
        <a:lstStyle/>
        <a:p>
          <a:r>
            <a:rPr lang="nl-NL" dirty="0"/>
            <a:t>Warmtenetten</a:t>
          </a:r>
        </a:p>
      </dgm:t>
    </dgm:pt>
    <dgm:pt modelId="{D7640510-47DC-4D64-8B1F-E124FDF4796B}" type="parTrans" cxnId="{D2AA7D4A-17DE-4F63-9435-DE0567BED894}">
      <dgm:prSet/>
      <dgm:spPr/>
      <dgm:t>
        <a:bodyPr/>
        <a:lstStyle/>
        <a:p>
          <a:endParaRPr lang="nl-NL"/>
        </a:p>
      </dgm:t>
    </dgm:pt>
    <dgm:pt modelId="{0E99E16D-BA0F-4A1D-A005-A8AECDBD4620}" type="sibTrans" cxnId="{D2AA7D4A-17DE-4F63-9435-DE0567BED894}">
      <dgm:prSet/>
      <dgm:spPr/>
      <dgm:t>
        <a:bodyPr/>
        <a:lstStyle/>
        <a:p>
          <a:endParaRPr lang="nl-NL"/>
        </a:p>
      </dgm:t>
    </dgm:pt>
    <dgm:pt modelId="{ED378E61-677C-45DC-98CE-AAB25DF393D1}">
      <dgm:prSet phldrT="[Tekst]" phldr="0"/>
      <dgm:spPr/>
      <dgm:t>
        <a:bodyPr/>
        <a:lstStyle/>
        <a:p>
          <a:r>
            <a:rPr lang="nl-NL"/>
            <a:t>Bomen</a:t>
          </a:r>
          <a:endParaRPr lang="nl-NL" dirty="0"/>
        </a:p>
      </dgm:t>
    </dgm:pt>
    <dgm:pt modelId="{AC1AB4AB-6E6C-4FC5-A3C8-FD1596E9681C}" type="parTrans" cxnId="{C5EFC2CF-F74B-43A8-8AEE-6AA014D91CBC}">
      <dgm:prSet/>
      <dgm:spPr/>
      <dgm:t>
        <a:bodyPr/>
        <a:lstStyle/>
        <a:p>
          <a:endParaRPr lang="nl-NL"/>
        </a:p>
      </dgm:t>
    </dgm:pt>
    <dgm:pt modelId="{6FAD3CC8-BD3D-4053-877E-F259484760CA}" type="sibTrans" cxnId="{C5EFC2CF-F74B-43A8-8AEE-6AA014D91CBC}">
      <dgm:prSet/>
      <dgm:spPr/>
      <dgm:t>
        <a:bodyPr/>
        <a:lstStyle/>
        <a:p>
          <a:endParaRPr lang="nl-NL"/>
        </a:p>
      </dgm:t>
    </dgm:pt>
    <dgm:pt modelId="{EDAE6C2D-0E32-42CA-8D55-9BD71C9AC6B5}">
      <dgm:prSet phldrT="[Tekst]" phldr="0"/>
      <dgm:spPr/>
      <dgm:t>
        <a:bodyPr/>
        <a:lstStyle/>
        <a:p>
          <a:r>
            <a:rPr lang="nl-NL"/>
            <a:t>VRI</a:t>
          </a:r>
          <a:endParaRPr lang="nl-NL" dirty="0"/>
        </a:p>
      </dgm:t>
    </dgm:pt>
    <dgm:pt modelId="{F0760781-36E4-4C5D-9075-E33EE9E62825}" type="parTrans" cxnId="{8ADF8BB0-8EA1-4317-A248-CF86F8B32FC8}">
      <dgm:prSet/>
      <dgm:spPr/>
      <dgm:t>
        <a:bodyPr/>
        <a:lstStyle/>
        <a:p>
          <a:endParaRPr lang="nl-NL"/>
        </a:p>
      </dgm:t>
    </dgm:pt>
    <dgm:pt modelId="{4737E7A6-2961-48B3-BBBB-88C6D6D99205}" type="sibTrans" cxnId="{8ADF8BB0-8EA1-4317-A248-CF86F8B32FC8}">
      <dgm:prSet/>
      <dgm:spPr/>
      <dgm:t>
        <a:bodyPr/>
        <a:lstStyle/>
        <a:p>
          <a:endParaRPr lang="nl-NL"/>
        </a:p>
      </dgm:t>
    </dgm:pt>
    <dgm:pt modelId="{FBF1A02A-B9F1-4C34-AFE6-92C96CFDDCBC}">
      <dgm:prSet phldrT="[Tekst]" phldr="0"/>
      <dgm:spPr/>
      <dgm:t>
        <a:bodyPr/>
        <a:lstStyle/>
        <a:p>
          <a:r>
            <a:rPr lang="nl-NL"/>
            <a:t>Energienetten?</a:t>
          </a:r>
          <a:endParaRPr lang="nl-NL" dirty="0"/>
        </a:p>
      </dgm:t>
    </dgm:pt>
    <dgm:pt modelId="{5B223BF5-BBB3-41AC-BD0B-7F310504EA2F}" type="parTrans" cxnId="{A116A0C4-745B-4356-B229-99FB861E6208}">
      <dgm:prSet/>
      <dgm:spPr/>
      <dgm:t>
        <a:bodyPr/>
        <a:lstStyle/>
        <a:p>
          <a:endParaRPr lang="nl-NL"/>
        </a:p>
      </dgm:t>
    </dgm:pt>
    <dgm:pt modelId="{587FD477-ADB0-45F8-B18F-DE1BCA4E4FBF}" type="sibTrans" cxnId="{A116A0C4-745B-4356-B229-99FB861E6208}">
      <dgm:prSet/>
      <dgm:spPr/>
      <dgm:t>
        <a:bodyPr/>
        <a:lstStyle/>
        <a:p>
          <a:endParaRPr lang="nl-NL"/>
        </a:p>
      </dgm:t>
    </dgm:pt>
    <dgm:pt modelId="{F1CA305F-A37E-4FAB-8047-C2A407CEE596}" type="pres">
      <dgm:prSet presAssocID="{A4F87F51-0C80-439D-A5A0-B5F5210F10C2}" presName="theList" presStyleCnt="0">
        <dgm:presLayoutVars>
          <dgm:dir/>
          <dgm:animLvl val="lvl"/>
          <dgm:resizeHandles val="exact"/>
        </dgm:presLayoutVars>
      </dgm:prSet>
      <dgm:spPr/>
    </dgm:pt>
    <dgm:pt modelId="{E97CF74F-BADB-4C7F-9F38-A656FFA4674A}" type="pres">
      <dgm:prSet presAssocID="{EF6079B0-FB15-4E6A-9EBA-6B6337205FD9}" presName="compNode" presStyleCnt="0"/>
      <dgm:spPr/>
    </dgm:pt>
    <dgm:pt modelId="{FCB471B1-EB2C-4AB9-B699-CD93AFBEDFF8}" type="pres">
      <dgm:prSet presAssocID="{EF6079B0-FB15-4E6A-9EBA-6B6337205FD9}" presName="aNode" presStyleLbl="bgShp" presStyleIdx="0" presStyleCnt="3"/>
      <dgm:spPr/>
    </dgm:pt>
    <dgm:pt modelId="{C30AD1C2-0365-4853-B74D-A5180ED1D49B}" type="pres">
      <dgm:prSet presAssocID="{EF6079B0-FB15-4E6A-9EBA-6B6337205FD9}" presName="textNode" presStyleLbl="bgShp" presStyleIdx="0" presStyleCnt="3"/>
      <dgm:spPr/>
    </dgm:pt>
    <dgm:pt modelId="{A41BEBF8-AF09-4732-BF55-EF28F7D7730F}" type="pres">
      <dgm:prSet presAssocID="{EF6079B0-FB15-4E6A-9EBA-6B6337205FD9}" presName="compChildNode" presStyleCnt="0"/>
      <dgm:spPr/>
    </dgm:pt>
    <dgm:pt modelId="{DE6F9A32-7BF5-4D4D-8177-609CF9C002EC}" type="pres">
      <dgm:prSet presAssocID="{EF6079B0-FB15-4E6A-9EBA-6B6337205FD9}" presName="theInnerList" presStyleCnt="0"/>
      <dgm:spPr/>
    </dgm:pt>
    <dgm:pt modelId="{9DA69087-102C-417D-8F3E-A6CAA7ED4878}" type="pres">
      <dgm:prSet presAssocID="{1BEB6DF4-87AF-48AD-8955-4A3BE1EAA017}" presName="childNode" presStyleLbl="node1" presStyleIdx="0" presStyleCnt="13">
        <dgm:presLayoutVars>
          <dgm:bulletEnabled val="1"/>
        </dgm:presLayoutVars>
      </dgm:prSet>
      <dgm:spPr/>
    </dgm:pt>
    <dgm:pt modelId="{D8B81244-D939-4B4B-B02F-28400BC5C491}" type="pres">
      <dgm:prSet presAssocID="{1BEB6DF4-87AF-48AD-8955-4A3BE1EAA017}" presName="aSpace2" presStyleCnt="0"/>
      <dgm:spPr/>
    </dgm:pt>
    <dgm:pt modelId="{5878632F-214F-49E0-979D-609B343D00D4}" type="pres">
      <dgm:prSet presAssocID="{ED378E61-677C-45DC-98CE-AAB25DF393D1}" presName="childNode" presStyleLbl="node1" presStyleIdx="1" presStyleCnt="13">
        <dgm:presLayoutVars>
          <dgm:bulletEnabled val="1"/>
        </dgm:presLayoutVars>
      </dgm:prSet>
      <dgm:spPr/>
    </dgm:pt>
    <dgm:pt modelId="{9842A71B-1AC1-43B7-9E6C-821CCCF1A6C0}" type="pres">
      <dgm:prSet presAssocID="{ED378E61-677C-45DC-98CE-AAB25DF393D1}" presName="aSpace2" presStyleCnt="0"/>
      <dgm:spPr/>
    </dgm:pt>
    <dgm:pt modelId="{4C7B4582-AFF9-44F4-95BC-AD32CA1D9CE5}" type="pres">
      <dgm:prSet presAssocID="{EDAE6C2D-0E32-42CA-8D55-9BD71C9AC6B5}" presName="childNode" presStyleLbl="node1" presStyleIdx="2" presStyleCnt="13">
        <dgm:presLayoutVars>
          <dgm:bulletEnabled val="1"/>
        </dgm:presLayoutVars>
      </dgm:prSet>
      <dgm:spPr/>
    </dgm:pt>
    <dgm:pt modelId="{C22DEDD9-678E-4AD9-9BAD-52388535504C}" type="pres">
      <dgm:prSet presAssocID="{EDAE6C2D-0E32-42CA-8D55-9BD71C9AC6B5}" presName="aSpace2" presStyleCnt="0"/>
      <dgm:spPr/>
    </dgm:pt>
    <dgm:pt modelId="{D880A6DB-1DCC-4689-A25A-2DDD3A4DC0C7}" type="pres">
      <dgm:prSet presAssocID="{E247CEC3-2F0A-41A8-9CD7-3C62CF4B101C}" presName="childNode" presStyleLbl="node1" presStyleIdx="3" presStyleCnt="13">
        <dgm:presLayoutVars>
          <dgm:bulletEnabled val="1"/>
        </dgm:presLayoutVars>
      </dgm:prSet>
      <dgm:spPr/>
    </dgm:pt>
    <dgm:pt modelId="{A7BDAA4F-EA23-4603-BC87-FBE2F89B3023}" type="pres">
      <dgm:prSet presAssocID="{E247CEC3-2F0A-41A8-9CD7-3C62CF4B101C}" presName="aSpace2" presStyleCnt="0"/>
      <dgm:spPr/>
    </dgm:pt>
    <dgm:pt modelId="{BC6ACDD9-D36C-4BC7-9BC7-1253F4517B79}" type="pres">
      <dgm:prSet presAssocID="{32B1984F-CDE4-472A-8AE8-F2225D4A8A7B}" presName="childNode" presStyleLbl="node1" presStyleIdx="4" presStyleCnt="13">
        <dgm:presLayoutVars>
          <dgm:bulletEnabled val="1"/>
        </dgm:presLayoutVars>
      </dgm:prSet>
      <dgm:spPr/>
    </dgm:pt>
    <dgm:pt modelId="{3594E4C3-6E72-4574-8D13-3B5E9134F519}" type="pres">
      <dgm:prSet presAssocID="{EF6079B0-FB15-4E6A-9EBA-6B6337205FD9}" presName="aSpace" presStyleCnt="0"/>
      <dgm:spPr/>
    </dgm:pt>
    <dgm:pt modelId="{A9478751-FA68-4CAD-8FC6-EC59A0F23F4E}" type="pres">
      <dgm:prSet presAssocID="{DDA63739-27EB-4FA0-9364-C2A753708B39}" presName="compNode" presStyleCnt="0"/>
      <dgm:spPr/>
    </dgm:pt>
    <dgm:pt modelId="{89F03594-B856-4A2A-B47A-61C7C5E911C1}" type="pres">
      <dgm:prSet presAssocID="{DDA63739-27EB-4FA0-9364-C2A753708B39}" presName="aNode" presStyleLbl="bgShp" presStyleIdx="1" presStyleCnt="3"/>
      <dgm:spPr/>
    </dgm:pt>
    <dgm:pt modelId="{D3F9C87C-BEC8-458E-AADC-548D3303BA72}" type="pres">
      <dgm:prSet presAssocID="{DDA63739-27EB-4FA0-9364-C2A753708B39}" presName="textNode" presStyleLbl="bgShp" presStyleIdx="1" presStyleCnt="3"/>
      <dgm:spPr/>
    </dgm:pt>
    <dgm:pt modelId="{76AC03F7-E2EB-44D6-BDFC-604E973BA2B9}" type="pres">
      <dgm:prSet presAssocID="{DDA63739-27EB-4FA0-9364-C2A753708B39}" presName="compChildNode" presStyleCnt="0"/>
      <dgm:spPr/>
    </dgm:pt>
    <dgm:pt modelId="{DABF9C37-93B4-40D5-84EF-3B48F243DEFC}" type="pres">
      <dgm:prSet presAssocID="{DDA63739-27EB-4FA0-9364-C2A753708B39}" presName="theInnerList" presStyleCnt="0"/>
      <dgm:spPr/>
    </dgm:pt>
    <dgm:pt modelId="{AC85B9B2-3ED8-40F2-8AE1-3CAE129430A1}" type="pres">
      <dgm:prSet presAssocID="{852804B6-6B87-45EC-A2E3-4D96E8357244}" presName="childNode" presStyleLbl="node1" presStyleIdx="5" presStyleCnt="13">
        <dgm:presLayoutVars>
          <dgm:bulletEnabled val="1"/>
        </dgm:presLayoutVars>
      </dgm:prSet>
      <dgm:spPr/>
    </dgm:pt>
    <dgm:pt modelId="{30C940A3-AE33-4366-90E3-C15C5D1E6DB9}" type="pres">
      <dgm:prSet presAssocID="{852804B6-6B87-45EC-A2E3-4D96E8357244}" presName="aSpace2" presStyleCnt="0"/>
      <dgm:spPr/>
    </dgm:pt>
    <dgm:pt modelId="{8B9E472E-C08C-4AFA-A7F4-948A9FD20C11}" type="pres">
      <dgm:prSet presAssocID="{59622BCB-28B3-492A-9C82-F71CA405E7EE}" presName="childNode" presStyleLbl="node1" presStyleIdx="6" presStyleCnt="13">
        <dgm:presLayoutVars>
          <dgm:bulletEnabled val="1"/>
        </dgm:presLayoutVars>
      </dgm:prSet>
      <dgm:spPr/>
    </dgm:pt>
    <dgm:pt modelId="{A2AF5839-0E60-4533-9443-91540E52295B}" type="pres">
      <dgm:prSet presAssocID="{59622BCB-28B3-492A-9C82-F71CA405E7EE}" presName="aSpace2" presStyleCnt="0"/>
      <dgm:spPr/>
    </dgm:pt>
    <dgm:pt modelId="{04BCF9DB-87C5-4E7A-9491-0BC6756FDECB}" type="pres">
      <dgm:prSet presAssocID="{B6991706-1C23-4199-A1A4-885295C015D2}" presName="childNode" presStyleLbl="node1" presStyleIdx="7" presStyleCnt="13">
        <dgm:presLayoutVars>
          <dgm:bulletEnabled val="1"/>
        </dgm:presLayoutVars>
      </dgm:prSet>
      <dgm:spPr/>
    </dgm:pt>
    <dgm:pt modelId="{C9D13505-A10F-414B-BDF8-CA79AC4E8844}" type="pres">
      <dgm:prSet presAssocID="{B6991706-1C23-4199-A1A4-885295C015D2}" presName="aSpace2" presStyleCnt="0"/>
      <dgm:spPr/>
    </dgm:pt>
    <dgm:pt modelId="{15D30BB2-5218-4A00-AEAF-7DFD03DF3D41}" type="pres">
      <dgm:prSet presAssocID="{FBF1A02A-B9F1-4C34-AFE6-92C96CFDDCBC}" presName="childNode" presStyleLbl="node1" presStyleIdx="8" presStyleCnt="13">
        <dgm:presLayoutVars>
          <dgm:bulletEnabled val="1"/>
        </dgm:presLayoutVars>
      </dgm:prSet>
      <dgm:spPr/>
    </dgm:pt>
    <dgm:pt modelId="{C4366736-0471-42FD-8A97-792FEDDE7190}" type="pres">
      <dgm:prSet presAssocID="{DDA63739-27EB-4FA0-9364-C2A753708B39}" presName="aSpace" presStyleCnt="0"/>
      <dgm:spPr/>
    </dgm:pt>
    <dgm:pt modelId="{CE105F88-A221-4232-AA5B-7B003ED98BC1}" type="pres">
      <dgm:prSet presAssocID="{2E50F913-FA86-4AFB-A741-BE7CEB5E234A}" presName="compNode" presStyleCnt="0"/>
      <dgm:spPr/>
    </dgm:pt>
    <dgm:pt modelId="{410E0D78-5BE0-4C8A-876C-50993AC08E68}" type="pres">
      <dgm:prSet presAssocID="{2E50F913-FA86-4AFB-A741-BE7CEB5E234A}" presName="aNode" presStyleLbl="bgShp" presStyleIdx="2" presStyleCnt="3"/>
      <dgm:spPr/>
    </dgm:pt>
    <dgm:pt modelId="{F978B3BE-4143-4990-B5FB-61394E087E59}" type="pres">
      <dgm:prSet presAssocID="{2E50F913-FA86-4AFB-A741-BE7CEB5E234A}" presName="textNode" presStyleLbl="bgShp" presStyleIdx="2" presStyleCnt="3"/>
      <dgm:spPr/>
    </dgm:pt>
    <dgm:pt modelId="{6B196250-C4C4-478B-96CC-9445E46D3E5C}" type="pres">
      <dgm:prSet presAssocID="{2E50F913-FA86-4AFB-A741-BE7CEB5E234A}" presName="compChildNode" presStyleCnt="0"/>
      <dgm:spPr/>
    </dgm:pt>
    <dgm:pt modelId="{4FC822B4-6A98-4FE2-954B-AB393A27B453}" type="pres">
      <dgm:prSet presAssocID="{2E50F913-FA86-4AFB-A741-BE7CEB5E234A}" presName="theInnerList" presStyleCnt="0"/>
      <dgm:spPr/>
    </dgm:pt>
    <dgm:pt modelId="{86A286BF-CF08-4F47-A496-195B68C5AC54}" type="pres">
      <dgm:prSet presAssocID="{A8AA4F58-0E06-49E0-81A1-AD3D7F036953}" presName="childNode" presStyleLbl="node1" presStyleIdx="9" presStyleCnt="13">
        <dgm:presLayoutVars>
          <dgm:bulletEnabled val="1"/>
        </dgm:presLayoutVars>
      </dgm:prSet>
      <dgm:spPr/>
    </dgm:pt>
    <dgm:pt modelId="{F49B654C-5AA8-4E00-9276-CD603079B5B4}" type="pres">
      <dgm:prSet presAssocID="{A8AA4F58-0E06-49E0-81A1-AD3D7F036953}" presName="aSpace2" presStyleCnt="0"/>
      <dgm:spPr/>
    </dgm:pt>
    <dgm:pt modelId="{240D28B4-0509-414A-94C0-57A2B9CFFD92}" type="pres">
      <dgm:prSet presAssocID="{6330450C-ED6E-4D1A-8B6B-A2F7177FED18}" presName="childNode" presStyleLbl="node1" presStyleIdx="10" presStyleCnt="13">
        <dgm:presLayoutVars>
          <dgm:bulletEnabled val="1"/>
        </dgm:presLayoutVars>
      </dgm:prSet>
      <dgm:spPr/>
    </dgm:pt>
    <dgm:pt modelId="{2BDE12C5-C437-46D7-B6AD-DAB1337CC723}" type="pres">
      <dgm:prSet presAssocID="{6330450C-ED6E-4D1A-8B6B-A2F7177FED18}" presName="aSpace2" presStyleCnt="0"/>
      <dgm:spPr/>
    </dgm:pt>
    <dgm:pt modelId="{63F75E8F-61F1-482C-BBCC-39B285A779A0}" type="pres">
      <dgm:prSet presAssocID="{FE116E74-4F7C-4E1F-9C49-F09D488C3466}" presName="childNode" presStyleLbl="node1" presStyleIdx="11" presStyleCnt="13">
        <dgm:presLayoutVars>
          <dgm:bulletEnabled val="1"/>
        </dgm:presLayoutVars>
      </dgm:prSet>
      <dgm:spPr/>
    </dgm:pt>
    <dgm:pt modelId="{387D1C38-28A2-4D33-B715-F1D038C2A948}" type="pres">
      <dgm:prSet presAssocID="{FE116E74-4F7C-4E1F-9C49-F09D488C3466}" presName="aSpace2" presStyleCnt="0"/>
      <dgm:spPr/>
    </dgm:pt>
    <dgm:pt modelId="{BCD660A9-AA63-427A-A050-443F4B70BF6B}" type="pres">
      <dgm:prSet presAssocID="{D0F50F3C-829B-4438-80EF-8189EFECF7C1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FC66A106-D338-4AE3-AC5C-738B7E49AA40}" srcId="{2E50F913-FA86-4AFB-A741-BE7CEB5E234A}" destId="{6330450C-ED6E-4D1A-8B6B-A2F7177FED18}" srcOrd="1" destOrd="0" parTransId="{A1E254E6-ABD5-4EA3-BA6F-B560E3B4EAE3}" sibTransId="{0C0BB80C-302A-4DF6-A754-47962B516640}"/>
    <dgm:cxn modelId="{E9639512-DB86-482A-AACB-CAB1B62C80EB}" srcId="{A4F87F51-0C80-439D-A5A0-B5F5210F10C2}" destId="{2E50F913-FA86-4AFB-A741-BE7CEB5E234A}" srcOrd="2" destOrd="0" parTransId="{6E92FE91-DDC5-4278-B7F1-1A9FFB9CF844}" sibTransId="{32E593D0-2D07-4E09-A2C2-B7B3E8614FB3}"/>
    <dgm:cxn modelId="{18AF4D13-4BA0-4C52-ADD3-EA886A13D003}" type="presOf" srcId="{2E50F913-FA86-4AFB-A741-BE7CEB5E234A}" destId="{410E0D78-5BE0-4C8A-876C-50993AC08E68}" srcOrd="0" destOrd="0" presId="urn:microsoft.com/office/officeart/2005/8/layout/lProcess2"/>
    <dgm:cxn modelId="{68733922-5380-4C35-B542-93EB05378155}" type="presOf" srcId="{EF6079B0-FB15-4E6A-9EBA-6B6337205FD9}" destId="{C30AD1C2-0365-4853-B74D-A5180ED1D49B}" srcOrd="1" destOrd="0" presId="urn:microsoft.com/office/officeart/2005/8/layout/lProcess2"/>
    <dgm:cxn modelId="{A3B51024-1315-4B11-9ABD-B5433FD0E571}" type="presOf" srcId="{B6991706-1C23-4199-A1A4-885295C015D2}" destId="{04BCF9DB-87C5-4E7A-9491-0BC6756FDECB}" srcOrd="0" destOrd="0" presId="urn:microsoft.com/office/officeart/2005/8/layout/lProcess2"/>
    <dgm:cxn modelId="{66096427-AC55-4D69-A8EB-3BDA3D3F8273}" srcId="{EF6079B0-FB15-4E6A-9EBA-6B6337205FD9}" destId="{1BEB6DF4-87AF-48AD-8955-4A3BE1EAA017}" srcOrd="0" destOrd="0" parTransId="{9F071512-510F-4B70-9CE0-11DE1131CCB9}" sibTransId="{E7FB4DF2-C569-4DD1-A5FE-2922A2AB060C}"/>
    <dgm:cxn modelId="{2E0FD927-FE73-45A4-A76B-B4ADF0B0D023}" type="presOf" srcId="{A4F87F51-0C80-439D-A5A0-B5F5210F10C2}" destId="{F1CA305F-A37E-4FAB-8047-C2A407CEE596}" srcOrd="0" destOrd="0" presId="urn:microsoft.com/office/officeart/2005/8/layout/lProcess2"/>
    <dgm:cxn modelId="{9BBDC32D-D116-43D6-9882-0A8B36FBC21A}" type="presOf" srcId="{ED378E61-677C-45DC-98CE-AAB25DF393D1}" destId="{5878632F-214F-49E0-979D-609B343D00D4}" srcOrd="0" destOrd="0" presId="urn:microsoft.com/office/officeart/2005/8/layout/lProcess2"/>
    <dgm:cxn modelId="{0C65A32E-C985-4969-B575-77053AE43032}" type="presOf" srcId="{59622BCB-28B3-492A-9C82-F71CA405E7EE}" destId="{8B9E472E-C08C-4AFA-A7F4-948A9FD20C11}" srcOrd="0" destOrd="0" presId="urn:microsoft.com/office/officeart/2005/8/layout/lProcess2"/>
    <dgm:cxn modelId="{C34C125D-012F-4588-B621-014DE2F58AC7}" type="presOf" srcId="{1BEB6DF4-87AF-48AD-8955-4A3BE1EAA017}" destId="{9DA69087-102C-417D-8F3E-A6CAA7ED4878}" srcOrd="0" destOrd="0" presId="urn:microsoft.com/office/officeart/2005/8/layout/lProcess2"/>
    <dgm:cxn modelId="{44D72349-18A5-4B0A-8029-E4FB226E2253}" type="presOf" srcId="{6330450C-ED6E-4D1A-8B6B-A2F7177FED18}" destId="{240D28B4-0509-414A-94C0-57A2B9CFFD92}" srcOrd="0" destOrd="0" presId="urn:microsoft.com/office/officeart/2005/8/layout/lProcess2"/>
    <dgm:cxn modelId="{8D7D7669-328E-4960-8605-85769A5C5C7C}" srcId="{DDA63739-27EB-4FA0-9364-C2A753708B39}" destId="{59622BCB-28B3-492A-9C82-F71CA405E7EE}" srcOrd="1" destOrd="0" parTransId="{660BDC56-9259-4277-A9A4-F82D0DAF1E08}" sibTransId="{8DB6B565-CD86-49DA-A3D1-F909E86110C2}"/>
    <dgm:cxn modelId="{D2AA7D4A-17DE-4F63-9435-DE0567BED894}" srcId="{EF6079B0-FB15-4E6A-9EBA-6B6337205FD9}" destId="{32B1984F-CDE4-472A-8AE8-F2225D4A8A7B}" srcOrd="4" destOrd="0" parTransId="{D7640510-47DC-4D64-8B1F-E124FDF4796B}" sibTransId="{0E99E16D-BA0F-4A1D-A005-A8AECDBD4620}"/>
    <dgm:cxn modelId="{EACD166F-D4F4-4452-B545-16FE231E6D85}" type="presOf" srcId="{DDA63739-27EB-4FA0-9364-C2A753708B39}" destId="{D3F9C87C-BEC8-458E-AADC-548D3303BA72}" srcOrd="1" destOrd="0" presId="urn:microsoft.com/office/officeart/2005/8/layout/lProcess2"/>
    <dgm:cxn modelId="{67D8A851-83FA-4BB0-8807-A0FDDEA46F5E}" type="presOf" srcId="{FBF1A02A-B9F1-4C34-AFE6-92C96CFDDCBC}" destId="{15D30BB2-5218-4A00-AEAF-7DFD03DF3D41}" srcOrd="0" destOrd="0" presId="urn:microsoft.com/office/officeart/2005/8/layout/lProcess2"/>
    <dgm:cxn modelId="{27144753-02D9-4505-A8A1-FE5464D3B900}" srcId="{2E50F913-FA86-4AFB-A741-BE7CEB5E234A}" destId="{FE116E74-4F7C-4E1F-9C49-F09D488C3466}" srcOrd="2" destOrd="0" parTransId="{F187F6A0-B81E-4529-A85F-E3CCC0A90C4B}" sibTransId="{2F52D821-871C-47D7-9488-1BBDF9CF751D}"/>
    <dgm:cxn modelId="{6E0BA976-A8B5-4393-A6F4-429C7B1781AD}" srcId="{DDA63739-27EB-4FA0-9364-C2A753708B39}" destId="{852804B6-6B87-45EC-A2E3-4D96E8357244}" srcOrd="0" destOrd="0" parTransId="{917DBFF5-CAB8-42CA-B3AD-98CE548EA686}" sibTransId="{1D2C4972-EEA3-4788-BC1F-745FEB4D7C58}"/>
    <dgm:cxn modelId="{DEF70259-92FD-445D-BB22-AE4EAD2B45C6}" type="presOf" srcId="{FE116E74-4F7C-4E1F-9C49-F09D488C3466}" destId="{63F75E8F-61F1-482C-BBCC-39B285A779A0}" srcOrd="0" destOrd="0" presId="urn:microsoft.com/office/officeart/2005/8/layout/lProcess2"/>
    <dgm:cxn modelId="{1FBDBF8F-D757-47B4-9F05-C67879167764}" srcId="{A4F87F51-0C80-439D-A5A0-B5F5210F10C2}" destId="{DDA63739-27EB-4FA0-9364-C2A753708B39}" srcOrd="1" destOrd="0" parTransId="{E98F7E5B-71ED-4ED0-A5B3-DACA19736EBB}" sibTransId="{6B6868BD-2BBF-434E-AC5E-7B3C3FC013AA}"/>
    <dgm:cxn modelId="{D4100699-8961-44AB-9F63-886913008BAD}" type="presOf" srcId="{DDA63739-27EB-4FA0-9364-C2A753708B39}" destId="{89F03594-B856-4A2A-B47A-61C7C5E911C1}" srcOrd="0" destOrd="0" presId="urn:microsoft.com/office/officeart/2005/8/layout/lProcess2"/>
    <dgm:cxn modelId="{5411379D-1E0D-4DA3-8730-40737829D668}" srcId="{A4F87F51-0C80-439D-A5A0-B5F5210F10C2}" destId="{EF6079B0-FB15-4E6A-9EBA-6B6337205FD9}" srcOrd="0" destOrd="0" parTransId="{D99DE7E6-5064-4B74-ACBC-15B1EC852339}" sibTransId="{BB14AE0F-FA02-4738-B414-E82B1A1F5923}"/>
    <dgm:cxn modelId="{635DC99D-6FD4-4EF0-8B83-C36E266F48AE}" type="presOf" srcId="{EDAE6C2D-0E32-42CA-8D55-9BD71C9AC6B5}" destId="{4C7B4582-AFF9-44F4-95BC-AD32CA1D9CE5}" srcOrd="0" destOrd="0" presId="urn:microsoft.com/office/officeart/2005/8/layout/lProcess2"/>
    <dgm:cxn modelId="{C24662A6-3F3D-46EC-8908-023F35A33279}" type="presOf" srcId="{2E50F913-FA86-4AFB-A741-BE7CEB5E234A}" destId="{F978B3BE-4143-4990-B5FB-61394E087E59}" srcOrd="1" destOrd="0" presId="urn:microsoft.com/office/officeart/2005/8/layout/lProcess2"/>
    <dgm:cxn modelId="{76A2C4A6-FBE3-44F3-8C4C-A43585DF6A36}" srcId="{2E50F913-FA86-4AFB-A741-BE7CEB5E234A}" destId="{A8AA4F58-0E06-49E0-81A1-AD3D7F036953}" srcOrd="0" destOrd="0" parTransId="{3534E5DB-EA70-4AE6-A64D-0EC916A7A07C}" sibTransId="{9D492AF6-34C9-4456-9A46-396C93492EA4}"/>
    <dgm:cxn modelId="{AF6736A8-EA46-446E-B83B-D5F4635CF09D}" type="presOf" srcId="{EF6079B0-FB15-4E6A-9EBA-6B6337205FD9}" destId="{FCB471B1-EB2C-4AB9-B699-CD93AFBEDFF8}" srcOrd="0" destOrd="0" presId="urn:microsoft.com/office/officeart/2005/8/layout/lProcess2"/>
    <dgm:cxn modelId="{7AE22BAB-8A75-47FB-B6DE-37F7B3DD515E}" srcId="{2E50F913-FA86-4AFB-A741-BE7CEB5E234A}" destId="{D0F50F3C-829B-4438-80EF-8189EFECF7C1}" srcOrd="3" destOrd="0" parTransId="{D880EE3F-7B2B-4BBC-A2E3-63A9294458D8}" sibTransId="{1D1B649D-D2FC-4855-81BC-9331D8A29054}"/>
    <dgm:cxn modelId="{3ABD1FAE-E6E2-469A-A3F9-F027087C52F6}" type="presOf" srcId="{E247CEC3-2F0A-41A8-9CD7-3C62CF4B101C}" destId="{D880A6DB-1DCC-4689-A25A-2DDD3A4DC0C7}" srcOrd="0" destOrd="0" presId="urn:microsoft.com/office/officeart/2005/8/layout/lProcess2"/>
    <dgm:cxn modelId="{8ADF8BB0-8EA1-4317-A248-CF86F8B32FC8}" srcId="{EF6079B0-FB15-4E6A-9EBA-6B6337205FD9}" destId="{EDAE6C2D-0E32-42CA-8D55-9BD71C9AC6B5}" srcOrd="2" destOrd="0" parTransId="{F0760781-36E4-4C5D-9075-E33EE9E62825}" sibTransId="{4737E7A6-2961-48B3-BBBB-88C6D6D99205}"/>
    <dgm:cxn modelId="{4F5890B3-D7C5-4437-AF82-A5B1F741EDE5}" srcId="{DDA63739-27EB-4FA0-9364-C2A753708B39}" destId="{B6991706-1C23-4199-A1A4-885295C015D2}" srcOrd="2" destOrd="0" parTransId="{A9D2D875-6A3B-4049-9DC5-25450B14D768}" sibTransId="{BB6A2830-3DED-4C23-972F-DA571B15EA3E}"/>
    <dgm:cxn modelId="{C30CE5BA-C5BD-41AA-A5B1-568B5E23AE0B}" type="presOf" srcId="{852804B6-6B87-45EC-A2E3-4D96E8357244}" destId="{AC85B9B2-3ED8-40F2-8AE1-3CAE129430A1}" srcOrd="0" destOrd="0" presId="urn:microsoft.com/office/officeart/2005/8/layout/lProcess2"/>
    <dgm:cxn modelId="{8F84CABE-58F9-4155-A193-0A1168A7CF6E}" type="presOf" srcId="{A8AA4F58-0E06-49E0-81A1-AD3D7F036953}" destId="{86A286BF-CF08-4F47-A496-195B68C5AC54}" srcOrd="0" destOrd="0" presId="urn:microsoft.com/office/officeart/2005/8/layout/lProcess2"/>
    <dgm:cxn modelId="{A116A0C4-745B-4356-B229-99FB861E6208}" srcId="{DDA63739-27EB-4FA0-9364-C2A753708B39}" destId="{FBF1A02A-B9F1-4C34-AFE6-92C96CFDDCBC}" srcOrd="3" destOrd="0" parTransId="{5B223BF5-BBB3-41AC-BD0B-7F310504EA2F}" sibTransId="{587FD477-ADB0-45F8-B18F-DE1BCA4E4FBF}"/>
    <dgm:cxn modelId="{AFCCF9C4-C58C-4F6F-A788-B7229F0BB6FE}" type="presOf" srcId="{D0F50F3C-829B-4438-80EF-8189EFECF7C1}" destId="{BCD660A9-AA63-427A-A050-443F4B70BF6B}" srcOrd="0" destOrd="0" presId="urn:microsoft.com/office/officeart/2005/8/layout/lProcess2"/>
    <dgm:cxn modelId="{C5EFC2CF-F74B-43A8-8AEE-6AA014D91CBC}" srcId="{EF6079B0-FB15-4E6A-9EBA-6B6337205FD9}" destId="{ED378E61-677C-45DC-98CE-AAB25DF393D1}" srcOrd="1" destOrd="0" parTransId="{AC1AB4AB-6E6C-4FC5-A3C8-FD1596E9681C}" sibTransId="{6FAD3CC8-BD3D-4053-877E-F259484760CA}"/>
    <dgm:cxn modelId="{839290E4-8CA8-4510-8771-4F6A83B09389}" type="presOf" srcId="{32B1984F-CDE4-472A-8AE8-F2225D4A8A7B}" destId="{BC6ACDD9-D36C-4BC7-9BC7-1253F4517B79}" srcOrd="0" destOrd="0" presId="urn:microsoft.com/office/officeart/2005/8/layout/lProcess2"/>
    <dgm:cxn modelId="{777FA8FD-740E-41BB-94BA-29468E1689C2}" srcId="{EF6079B0-FB15-4E6A-9EBA-6B6337205FD9}" destId="{E247CEC3-2F0A-41A8-9CD7-3C62CF4B101C}" srcOrd="3" destOrd="0" parTransId="{10AA18AB-593D-4E75-8818-C1D099B65D68}" sibTransId="{95B7CA24-2342-4072-A0B8-1BC67D318CA5}"/>
    <dgm:cxn modelId="{97317A09-C499-497B-A2E8-9080CC6D6AC2}" type="presParOf" srcId="{F1CA305F-A37E-4FAB-8047-C2A407CEE596}" destId="{E97CF74F-BADB-4C7F-9F38-A656FFA4674A}" srcOrd="0" destOrd="0" presId="urn:microsoft.com/office/officeart/2005/8/layout/lProcess2"/>
    <dgm:cxn modelId="{FE0FC670-879B-43DB-BEFA-EB1BB33DD161}" type="presParOf" srcId="{E97CF74F-BADB-4C7F-9F38-A656FFA4674A}" destId="{FCB471B1-EB2C-4AB9-B699-CD93AFBEDFF8}" srcOrd="0" destOrd="0" presId="urn:microsoft.com/office/officeart/2005/8/layout/lProcess2"/>
    <dgm:cxn modelId="{9857257B-3BF5-48F5-B19A-87EEC64C756F}" type="presParOf" srcId="{E97CF74F-BADB-4C7F-9F38-A656FFA4674A}" destId="{C30AD1C2-0365-4853-B74D-A5180ED1D49B}" srcOrd="1" destOrd="0" presId="urn:microsoft.com/office/officeart/2005/8/layout/lProcess2"/>
    <dgm:cxn modelId="{EFA290D5-8B83-4110-AE93-B94F5F094D92}" type="presParOf" srcId="{E97CF74F-BADB-4C7F-9F38-A656FFA4674A}" destId="{A41BEBF8-AF09-4732-BF55-EF28F7D7730F}" srcOrd="2" destOrd="0" presId="urn:microsoft.com/office/officeart/2005/8/layout/lProcess2"/>
    <dgm:cxn modelId="{4047C693-9F25-4367-8D40-590CE7E60760}" type="presParOf" srcId="{A41BEBF8-AF09-4732-BF55-EF28F7D7730F}" destId="{DE6F9A32-7BF5-4D4D-8177-609CF9C002EC}" srcOrd="0" destOrd="0" presId="urn:microsoft.com/office/officeart/2005/8/layout/lProcess2"/>
    <dgm:cxn modelId="{54B121C5-0184-4C35-A048-BB952B8F06E4}" type="presParOf" srcId="{DE6F9A32-7BF5-4D4D-8177-609CF9C002EC}" destId="{9DA69087-102C-417D-8F3E-A6CAA7ED4878}" srcOrd="0" destOrd="0" presId="urn:microsoft.com/office/officeart/2005/8/layout/lProcess2"/>
    <dgm:cxn modelId="{E52E8D2C-79E6-45AF-B2A6-813C73FE0DA1}" type="presParOf" srcId="{DE6F9A32-7BF5-4D4D-8177-609CF9C002EC}" destId="{D8B81244-D939-4B4B-B02F-28400BC5C491}" srcOrd="1" destOrd="0" presId="urn:microsoft.com/office/officeart/2005/8/layout/lProcess2"/>
    <dgm:cxn modelId="{5449F888-24C8-4EFD-ADA2-5B1A9639E2F3}" type="presParOf" srcId="{DE6F9A32-7BF5-4D4D-8177-609CF9C002EC}" destId="{5878632F-214F-49E0-979D-609B343D00D4}" srcOrd="2" destOrd="0" presId="urn:microsoft.com/office/officeart/2005/8/layout/lProcess2"/>
    <dgm:cxn modelId="{0201C8E9-F9E5-4F90-8A36-1B14F7B81A01}" type="presParOf" srcId="{DE6F9A32-7BF5-4D4D-8177-609CF9C002EC}" destId="{9842A71B-1AC1-43B7-9E6C-821CCCF1A6C0}" srcOrd="3" destOrd="0" presId="urn:microsoft.com/office/officeart/2005/8/layout/lProcess2"/>
    <dgm:cxn modelId="{C4C17A98-EAF1-4DBD-A51E-25D7FBBA4610}" type="presParOf" srcId="{DE6F9A32-7BF5-4D4D-8177-609CF9C002EC}" destId="{4C7B4582-AFF9-44F4-95BC-AD32CA1D9CE5}" srcOrd="4" destOrd="0" presId="urn:microsoft.com/office/officeart/2005/8/layout/lProcess2"/>
    <dgm:cxn modelId="{4103DBD8-3C13-4620-BA22-022C83B94D4B}" type="presParOf" srcId="{DE6F9A32-7BF5-4D4D-8177-609CF9C002EC}" destId="{C22DEDD9-678E-4AD9-9BAD-52388535504C}" srcOrd="5" destOrd="0" presId="urn:microsoft.com/office/officeart/2005/8/layout/lProcess2"/>
    <dgm:cxn modelId="{320B631C-7F6A-456A-BD35-874EBE7ED57C}" type="presParOf" srcId="{DE6F9A32-7BF5-4D4D-8177-609CF9C002EC}" destId="{D880A6DB-1DCC-4689-A25A-2DDD3A4DC0C7}" srcOrd="6" destOrd="0" presId="urn:microsoft.com/office/officeart/2005/8/layout/lProcess2"/>
    <dgm:cxn modelId="{2F5B729F-EEAB-41D4-810C-D02EA52CA8AD}" type="presParOf" srcId="{DE6F9A32-7BF5-4D4D-8177-609CF9C002EC}" destId="{A7BDAA4F-EA23-4603-BC87-FBE2F89B3023}" srcOrd="7" destOrd="0" presId="urn:microsoft.com/office/officeart/2005/8/layout/lProcess2"/>
    <dgm:cxn modelId="{0B765AD0-1A7E-4184-800E-6FC1ED2FA76F}" type="presParOf" srcId="{DE6F9A32-7BF5-4D4D-8177-609CF9C002EC}" destId="{BC6ACDD9-D36C-4BC7-9BC7-1253F4517B79}" srcOrd="8" destOrd="0" presId="urn:microsoft.com/office/officeart/2005/8/layout/lProcess2"/>
    <dgm:cxn modelId="{768475CB-D3BD-4EE4-87A7-CFFA9653FE28}" type="presParOf" srcId="{F1CA305F-A37E-4FAB-8047-C2A407CEE596}" destId="{3594E4C3-6E72-4574-8D13-3B5E9134F519}" srcOrd="1" destOrd="0" presId="urn:microsoft.com/office/officeart/2005/8/layout/lProcess2"/>
    <dgm:cxn modelId="{E88A10E3-56D4-4CE8-BCD4-DD8CACF77D05}" type="presParOf" srcId="{F1CA305F-A37E-4FAB-8047-C2A407CEE596}" destId="{A9478751-FA68-4CAD-8FC6-EC59A0F23F4E}" srcOrd="2" destOrd="0" presId="urn:microsoft.com/office/officeart/2005/8/layout/lProcess2"/>
    <dgm:cxn modelId="{69D9D2C3-85A1-4BD1-8B9A-DEA3F8EC665C}" type="presParOf" srcId="{A9478751-FA68-4CAD-8FC6-EC59A0F23F4E}" destId="{89F03594-B856-4A2A-B47A-61C7C5E911C1}" srcOrd="0" destOrd="0" presId="urn:microsoft.com/office/officeart/2005/8/layout/lProcess2"/>
    <dgm:cxn modelId="{DE57E1F5-1117-4DF1-BDA9-309A6B552C49}" type="presParOf" srcId="{A9478751-FA68-4CAD-8FC6-EC59A0F23F4E}" destId="{D3F9C87C-BEC8-458E-AADC-548D3303BA72}" srcOrd="1" destOrd="0" presId="urn:microsoft.com/office/officeart/2005/8/layout/lProcess2"/>
    <dgm:cxn modelId="{033471DB-1B96-4AD1-B3AC-0FBC18A8B1C5}" type="presParOf" srcId="{A9478751-FA68-4CAD-8FC6-EC59A0F23F4E}" destId="{76AC03F7-E2EB-44D6-BDFC-604E973BA2B9}" srcOrd="2" destOrd="0" presId="urn:microsoft.com/office/officeart/2005/8/layout/lProcess2"/>
    <dgm:cxn modelId="{F722923F-1F7F-4E07-A62A-4E4CD52F1246}" type="presParOf" srcId="{76AC03F7-E2EB-44D6-BDFC-604E973BA2B9}" destId="{DABF9C37-93B4-40D5-84EF-3B48F243DEFC}" srcOrd="0" destOrd="0" presId="urn:microsoft.com/office/officeart/2005/8/layout/lProcess2"/>
    <dgm:cxn modelId="{73D2940B-E8E8-486A-A2B0-23294FAB0AC8}" type="presParOf" srcId="{DABF9C37-93B4-40D5-84EF-3B48F243DEFC}" destId="{AC85B9B2-3ED8-40F2-8AE1-3CAE129430A1}" srcOrd="0" destOrd="0" presId="urn:microsoft.com/office/officeart/2005/8/layout/lProcess2"/>
    <dgm:cxn modelId="{4A8AC8CF-DCD1-4B17-BBE9-A7E468462442}" type="presParOf" srcId="{DABF9C37-93B4-40D5-84EF-3B48F243DEFC}" destId="{30C940A3-AE33-4366-90E3-C15C5D1E6DB9}" srcOrd="1" destOrd="0" presId="urn:microsoft.com/office/officeart/2005/8/layout/lProcess2"/>
    <dgm:cxn modelId="{2FCA5D45-0248-4EB9-94B9-7F4A83512E36}" type="presParOf" srcId="{DABF9C37-93B4-40D5-84EF-3B48F243DEFC}" destId="{8B9E472E-C08C-4AFA-A7F4-948A9FD20C11}" srcOrd="2" destOrd="0" presId="urn:microsoft.com/office/officeart/2005/8/layout/lProcess2"/>
    <dgm:cxn modelId="{FE5C25B0-EEE6-4F83-A684-4EE8F0FB0EDD}" type="presParOf" srcId="{DABF9C37-93B4-40D5-84EF-3B48F243DEFC}" destId="{A2AF5839-0E60-4533-9443-91540E52295B}" srcOrd="3" destOrd="0" presId="urn:microsoft.com/office/officeart/2005/8/layout/lProcess2"/>
    <dgm:cxn modelId="{A00EDF6C-858F-4790-A579-2183E9199EEC}" type="presParOf" srcId="{DABF9C37-93B4-40D5-84EF-3B48F243DEFC}" destId="{04BCF9DB-87C5-4E7A-9491-0BC6756FDECB}" srcOrd="4" destOrd="0" presId="urn:microsoft.com/office/officeart/2005/8/layout/lProcess2"/>
    <dgm:cxn modelId="{F398EC2D-0706-4E77-B8CB-4DA2760E8B0E}" type="presParOf" srcId="{DABF9C37-93B4-40D5-84EF-3B48F243DEFC}" destId="{C9D13505-A10F-414B-BDF8-CA79AC4E8844}" srcOrd="5" destOrd="0" presId="urn:microsoft.com/office/officeart/2005/8/layout/lProcess2"/>
    <dgm:cxn modelId="{99A30B68-BEDA-4EF7-8145-05C3EFC783C1}" type="presParOf" srcId="{DABF9C37-93B4-40D5-84EF-3B48F243DEFC}" destId="{15D30BB2-5218-4A00-AEAF-7DFD03DF3D41}" srcOrd="6" destOrd="0" presId="urn:microsoft.com/office/officeart/2005/8/layout/lProcess2"/>
    <dgm:cxn modelId="{301D1085-0E39-409B-8301-99023B85F8CF}" type="presParOf" srcId="{F1CA305F-A37E-4FAB-8047-C2A407CEE596}" destId="{C4366736-0471-42FD-8A97-792FEDDE7190}" srcOrd="3" destOrd="0" presId="urn:microsoft.com/office/officeart/2005/8/layout/lProcess2"/>
    <dgm:cxn modelId="{36743CA7-A311-4AD3-8750-2EB03106E66F}" type="presParOf" srcId="{F1CA305F-A37E-4FAB-8047-C2A407CEE596}" destId="{CE105F88-A221-4232-AA5B-7B003ED98BC1}" srcOrd="4" destOrd="0" presId="urn:microsoft.com/office/officeart/2005/8/layout/lProcess2"/>
    <dgm:cxn modelId="{EFD97027-502F-4BBC-9A94-46FA66ED0DEC}" type="presParOf" srcId="{CE105F88-A221-4232-AA5B-7B003ED98BC1}" destId="{410E0D78-5BE0-4C8A-876C-50993AC08E68}" srcOrd="0" destOrd="0" presId="urn:microsoft.com/office/officeart/2005/8/layout/lProcess2"/>
    <dgm:cxn modelId="{97B2A410-F48D-4EC5-9F6C-DD22D346AB6F}" type="presParOf" srcId="{CE105F88-A221-4232-AA5B-7B003ED98BC1}" destId="{F978B3BE-4143-4990-B5FB-61394E087E59}" srcOrd="1" destOrd="0" presId="urn:microsoft.com/office/officeart/2005/8/layout/lProcess2"/>
    <dgm:cxn modelId="{17DD87D8-D998-4B6B-9F08-3E1FD4933BB2}" type="presParOf" srcId="{CE105F88-A221-4232-AA5B-7B003ED98BC1}" destId="{6B196250-C4C4-478B-96CC-9445E46D3E5C}" srcOrd="2" destOrd="0" presId="urn:microsoft.com/office/officeart/2005/8/layout/lProcess2"/>
    <dgm:cxn modelId="{EA57A371-3BCA-4134-A03B-A091EC590184}" type="presParOf" srcId="{6B196250-C4C4-478B-96CC-9445E46D3E5C}" destId="{4FC822B4-6A98-4FE2-954B-AB393A27B453}" srcOrd="0" destOrd="0" presId="urn:microsoft.com/office/officeart/2005/8/layout/lProcess2"/>
    <dgm:cxn modelId="{E1A2B190-84F0-450E-B325-725F9679CD67}" type="presParOf" srcId="{4FC822B4-6A98-4FE2-954B-AB393A27B453}" destId="{86A286BF-CF08-4F47-A496-195B68C5AC54}" srcOrd="0" destOrd="0" presId="urn:microsoft.com/office/officeart/2005/8/layout/lProcess2"/>
    <dgm:cxn modelId="{D24ED865-DCCF-4533-9E12-0871B9371828}" type="presParOf" srcId="{4FC822B4-6A98-4FE2-954B-AB393A27B453}" destId="{F49B654C-5AA8-4E00-9276-CD603079B5B4}" srcOrd="1" destOrd="0" presId="urn:microsoft.com/office/officeart/2005/8/layout/lProcess2"/>
    <dgm:cxn modelId="{CE2E0CD3-F341-44E7-AA5F-45D54A24FC87}" type="presParOf" srcId="{4FC822B4-6A98-4FE2-954B-AB393A27B453}" destId="{240D28B4-0509-414A-94C0-57A2B9CFFD92}" srcOrd="2" destOrd="0" presId="urn:microsoft.com/office/officeart/2005/8/layout/lProcess2"/>
    <dgm:cxn modelId="{594137C3-EAEB-4958-BC1E-D763401D6659}" type="presParOf" srcId="{4FC822B4-6A98-4FE2-954B-AB393A27B453}" destId="{2BDE12C5-C437-46D7-B6AD-DAB1337CC723}" srcOrd="3" destOrd="0" presId="urn:microsoft.com/office/officeart/2005/8/layout/lProcess2"/>
    <dgm:cxn modelId="{50874DB4-40FB-4E33-A617-79A358B6224A}" type="presParOf" srcId="{4FC822B4-6A98-4FE2-954B-AB393A27B453}" destId="{63F75E8F-61F1-482C-BBCC-39B285A779A0}" srcOrd="4" destOrd="0" presId="urn:microsoft.com/office/officeart/2005/8/layout/lProcess2"/>
    <dgm:cxn modelId="{D105DBF1-AD0B-4E05-A3D3-DA131841C9B3}" type="presParOf" srcId="{4FC822B4-6A98-4FE2-954B-AB393A27B453}" destId="{387D1C38-28A2-4D33-B715-F1D038C2A948}" srcOrd="5" destOrd="0" presId="urn:microsoft.com/office/officeart/2005/8/layout/lProcess2"/>
    <dgm:cxn modelId="{128E6369-7139-47B2-9CD7-89413E953757}" type="presParOf" srcId="{4FC822B4-6A98-4FE2-954B-AB393A27B453}" destId="{BCD660A9-AA63-427A-A050-443F4B70BF6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E553C-4264-4297-A720-1AE4B4E00742}">
      <dsp:nvSpPr>
        <dsp:cNvPr id="0" name=""/>
        <dsp:cNvSpPr/>
      </dsp:nvSpPr>
      <dsp:spPr>
        <a:xfrm>
          <a:off x="3082131" y="0"/>
          <a:ext cx="4351338" cy="4351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Maatwerk software en scripts aanpassen</a:t>
          </a:r>
        </a:p>
      </dsp:txBody>
      <dsp:txXfrm>
        <a:off x="4649482" y="217566"/>
        <a:ext cx="1216634" cy="652700"/>
      </dsp:txXfrm>
    </dsp:sp>
    <dsp:sp modelId="{2EC10606-8EBF-43BC-B7B5-6D4DCC4B56FA}">
      <dsp:nvSpPr>
        <dsp:cNvPr id="0" name=""/>
        <dsp:cNvSpPr/>
      </dsp:nvSpPr>
      <dsp:spPr>
        <a:xfrm>
          <a:off x="3517264" y="870267"/>
          <a:ext cx="3481070" cy="3481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Individuele bibliotheek aanpassen</a:t>
          </a:r>
        </a:p>
      </dsp:txBody>
      <dsp:txXfrm>
        <a:off x="4649482" y="1079131"/>
        <a:ext cx="1216634" cy="626592"/>
      </dsp:txXfrm>
    </dsp:sp>
    <dsp:sp modelId="{088A6006-2E0A-4EBA-8426-F93FE612CD0A}">
      <dsp:nvSpPr>
        <dsp:cNvPr id="0" name=""/>
        <dsp:cNvSpPr/>
      </dsp:nvSpPr>
      <dsp:spPr>
        <a:xfrm>
          <a:off x="3952398" y="1740535"/>
          <a:ext cx="2610802" cy="2610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Tekeningen aanpassen</a:t>
          </a:r>
        </a:p>
      </dsp:txBody>
      <dsp:txXfrm>
        <a:off x="4649482" y="1936345"/>
        <a:ext cx="1216634" cy="587430"/>
      </dsp:txXfrm>
    </dsp:sp>
    <dsp:sp modelId="{98843C9D-6994-41F2-87CC-36F20C792B39}">
      <dsp:nvSpPr>
        <dsp:cNvPr id="0" name=""/>
        <dsp:cNvSpPr/>
      </dsp:nvSpPr>
      <dsp:spPr>
        <a:xfrm>
          <a:off x="4387532" y="2610802"/>
          <a:ext cx="1740535" cy="1740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NLCS nieuwe versie</a:t>
          </a:r>
        </a:p>
      </dsp:txBody>
      <dsp:txXfrm>
        <a:off x="4642427" y="3045936"/>
        <a:ext cx="1230744" cy="870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36FD5-B4F9-43FA-9F16-9207137B7411}">
      <dsp:nvSpPr>
        <dsp:cNvPr id="0" name=""/>
        <dsp:cNvSpPr/>
      </dsp:nvSpPr>
      <dsp:spPr>
        <a:xfrm rot="5400000">
          <a:off x="4917543" y="80404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Wissels</a:t>
          </a:r>
        </a:p>
      </dsp:txBody>
      <dsp:txXfrm rot="-5400000">
        <a:off x="5163566" y="191820"/>
        <a:ext cx="734544" cy="844303"/>
      </dsp:txXfrm>
    </dsp:sp>
    <dsp:sp modelId="{25EB9176-E394-402E-BCC0-F03641C793AF}">
      <dsp:nvSpPr>
        <dsp:cNvPr id="0" name=""/>
        <dsp:cNvSpPr/>
      </dsp:nvSpPr>
      <dsp:spPr>
        <a:xfrm>
          <a:off x="6096788" y="245994"/>
          <a:ext cx="1368876" cy="735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F03D7-9B7B-44C4-AF0E-9466F236C7DB}">
      <dsp:nvSpPr>
        <dsp:cNvPr id="0" name=""/>
        <dsp:cNvSpPr/>
      </dsp:nvSpPr>
      <dsp:spPr>
        <a:xfrm rot="5400000">
          <a:off x="3765037" y="80404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 rot="-5400000">
        <a:off x="4011060" y="191820"/>
        <a:ext cx="734544" cy="844303"/>
      </dsp:txXfrm>
    </dsp:sp>
    <dsp:sp modelId="{C71784EB-09D0-4E98-8280-C7327C14A7E9}">
      <dsp:nvSpPr>
        <dsp:cNvPr id="0" name=""/>
        <dsp:cNvSpPr/>
      </dsp:nvSpPr>
      <dsp:spPr>
        <a:xfrm rot="5400000">
          <a:off x="4339082" y="1121536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Borden</a:t>
          </a:r>
        </a:p>
      </dsp:txBody>
      <dsp:txXfrm rot="-5400000">
        <a:off x="4585105" y="1232952"/>
        <a:ext cx="734544" cy="844303"/>
      </dsp:txXfrm>
    </dsp:sp>
    <dsp:sp modelId="{8C2BBC33-78AB-449E-9CC8-A227527DDB56}">
      <dsp:nvSpPr>
        <dsp:cNvPr id="0" name=""/>
        <dsp:cNvSpPr/>
      </dsp:nvSpPr>
      <dsp:spPr>
        <a:xfrm>
          <a:off x="3049934" y="1287125"/>
          <a:ext cx="1324719" cy="735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57B88-63EC-471B-8902-96D2D34057C1}">
      <dsp:nvSpPr>
        <dsp:cNvPr id="0" name=""/>
        <dsp:cNvSpPr/>
      </dsp:nvSpPr>
      <dsp:spPr>
        <a:xfrm rot="5400000">
          <a:off x="5491588" y="1121536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 rot="-5400000">
        <a:off x="5737611" y="1232952"/>
        <a:ext cx="734544" cy="844303"/>
      </dsp:txXfrm>
    </dsp:sp>
    <dsp:sp modelId="{5EA42996-4F58-44B7-AE08-DEDD409CD319}">
      <dsp:nvSpPr>
        <dsp:cNvPr id="0" name=""/>
        <dsp:cNvSpPr/>
      </dsp:nvSpPr>
      <dsp:spPr>
        <a:xfrm rot="5400000">
          <a:off x="4917543" y="2162667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 err="1"/>
            <a:t>VRI’s</a:t>
          </a:r>
          <a:endParaRPr lang="nl-NL" sz="1500" kern="1200" dirty="0"/>
        </a:p>
      </dsp:txBody>
      <dsp:txXfrm rot="-5400000">
        <a:off x="5163566" y="2274083"/>
        <a:ext cx="734544" cy="844303"/>
      </dsp:txXfrm>
    </dsp:sp>
    <dsp:sp modelId="{325CB82A-1F9B-42BD-8767-E2F7F7196834}">
      <dsp:nvSpPr>
        <dsp:cNvPr id="0" name=""/>
        <dsp:cNvSpPr/>
      </dsp:nvSpPr>
      <dsp:spPr>
        <a:xfrm>
          <a:off x="6096788" y="2328257"/>
          <a:ext cx="1368876" cy="735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93550-DA3A-4EE9-9B06-33EF5FD557B8}">
      <dsp:nvSpPr>
        <dsp:cNvPr id="0" name=""/>
        <dsp:cNvSpPr/>
      </dsp:nvSpPr>
      <dsp:spPr>
        <a:xfrm rot="5400000">
          <a:off x="3765037" y="2162667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 rot="-5400000">
        <a:off x="4011060" y="2274083"/>
        <a:ext cx="734544" cy="844303"/>
      </dsp:txXfrm>
    </dsp:sp>
    <dsp:sp modelId="{53C38CBB-69FF-4AA8-8633-37306A895CB9}">
      <dsp:nvSpPr>
        <dsp:cNvPr id="0" name=""/>
        <dsp:cNvSpPr/>
      </dsp:nvSpPr>
      <dsp:spPr>
        <a:xfrm rot="5400000">
          <a:off x="4339082" y="3203798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??</a:t>
          </a:r>
        </a:p>
      </dsp:txBody>
      <dsp:txXfrm rot="-5400000">
        <a:off x="4585105" y="3315214"/>
        <a:ext cx="734544" cy="844303"/>
      </dsp:txXfrm>
    </dsp:sp>
    <dsp:sp modelId="{B2B999F9-9F11-4AF8-99C3-AFEA87078BE4}">
      <dsp:nvSpPr>
        <dsp:cNvPr id="0" name=""/>
        <dsp:cNvSpPr/>
      </dsp:nvSpPr>
      <dsp:spPr>
        <a:xfrm>
          <a:off x="3049934" y="3369388"/>
          <a:ext cx="1324719" cy="735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E4BC1-DCE0-48AE-BE6A-A7E8BDC86ECD}">
      <dsp:nvSpPr>
        <dsp:cNvPr id="0" name=""/>
        <dsp:cNvSpPr/>
      </dsp:nvSpPr>
      <dsp:spPr>
        <a:xfrm rot="5400000">
          <a:off x="5491588" y="3203798"/>
          <a:ext cx="1226591" cy="10671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 rot="-5400000">
        <a:off x="5737611" y="3315214"/>
        <a:ext cx="734544" cy="844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CC153-E0CF-4F47-BC02-F7FF07C10970}">
      <dsp:nvSpPr>
        <dsp:cNvPr id="0" name=""/>
        <dsp:cNvSpPr/>
      </dsp:nvSpPr>
      <dsp:spPr>
        <a:xfrm>
          <a:off x="4877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100" b="0" i="0" u="none" kern="1200" dirty="0"/>
            <a:t>Inhoud: welke objecten in de classificatie</a:t>
          </a:r>
          <a:r>
            <a:rPr lang="en-US" sz="2100" b="0" i="0" kern="1200" dirty="0"/>
            <a:t>​</a:t>
          </a:r>
          <a:endParaRPr lang="nl-NL" sz="2100" kern="1200" dirty="0"/>
        </a:p>
      </dsp:txBody>
      <dsp:txXfrm>
        <a:off x="572760" y="1607785"/>
        <a:ext cx="1703651" cy="1135766"/>
      </dsp:txXfrm>
    </dsp:sp>
    <dsp:sp modelId="{A0C84D5B-43CA-424C-986C-FF76080FDA16}">
      <dsp:nvSpPr>
        <dsp:cNvPr id="0" name=""/>
        <dsp:cNvSpPr/>
      </dsp:nvSpPr>
      <dsp:spPr>
        <a:xfrm>
          <a:off x="2560353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100" b="0" i="0" u="none" kern="1200"/>
            <a:t>Informatie-model</a:t>
          </a:r>
          <a:r>
            <a:rPr lang="en-US" sz="2100" b="0" i="0" kern="1200"/>
            <a:t>​</a:t>
          </a:r>
        </a:p>
      </dsp:txBody>
      <dsp:txXfrm>
        <a:off x="3128236" y="1607785"/>
        <a:ext cx="1703651" cy="1135766"/>
      </dsp:txXfrm>
    </dsp:sp>
    <dsp:sp modelId="{59ABD347-EA97-4846-A823-EC7ED0295FA6}">
      <dsp:nvSpPr>
        <dsp:cNvPr id="0" name=""/>
        <dsp:cNvSpPr/>
      </dsp:nvSpPr>
      <dsp:spPr>
        <a:xfrm>
          <a:off x="5115829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100" b="0" i="0" u="none" kern="1200"/>
            <a:t>Toepassen: calculatie en inkoop</a:t>
          </a:r>
          <a:r>
            <a:rPr lang="en-US" sz="2100" b="0" i="0" kern="1200"/>
            <a:t>​</a:t>
          </a:r>
        </a:p>
      </dsp:txBody>
      <dsp:txXfrm>
        <a:off x="5683712" y="1607785"/>
        <a:ext cx="1703651" cy="1135766"/>
      </dsp:txXfrm>
    </dsp:sp>
    <dsp:sp modelId="{4D85C398-AC5E-4225-9599-4037B24722B9}">
      <dsp:nvSpPr>
        <dsp:cNvPr id="0" name=""/>
        <dsp:cNvSpPr/>
      </dsp:nvSpPr>
      <dsp:spPr>
        <a:xfrm>
          <a:off x="7671304" y="1607785"/>
          <a:ext cx="2839417" cy="1135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100" b="0" i="0" u="none" kern="1200" dirty="0"/>
            <a:t>Toepassen: revisie voor beheer</a:t>
          </a:r>
          <a:r>
            <a:rPr lang="en-US" sz="2100" b="0" i="0" kern="1200" dirty="0"/>
            <a:t>​</a:t>
          </a:r>
        </a:p>
      </dsp:txBody>
      <dsp:txXfrm>
        <a:off x="8239187" y="1607785"/>
        <a:ext cx="1703651" cy="1135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36FD5-B4F9-43FA-9F16-9207137B7411}">
      <dsp:nvSpPr>
        <dsp:cNvPr id="0" name=""/>
        <dsp:cNvSpPr/>
      </dsp:nvSpPr>
      <dsp:spPr>
        <a:xfrm rot="5400000">
          <a:off x="4983220" y="64755"/>
          <a:ext cx="989831" cy="861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Eigen kleuren</a:t>
          </a:r>
        </a:p>
      </dsp:txBody>
      <dsp:txXfrm rot="-5400000">
        <a:off x="5181755" y="154665"/>
        <a:ext cx="592761" cy="681333"/>
      </dsp:txXfrm>
    </dsp:sp>
    <dsp:sp modelId="{25EB9176-E394-402E-BCC0-F03641C793AF}">
      <dsp:nvSpPr>
        <dsp:cNvPr id="0" name=""/>
        <dsp:cNvSpPr/>
      </dsp:nvSpPr>
      <dsp:spPr>
        <a:xfrm>
          <a:off x="5934844" y="198382"/>
          <a:ext cx="1104651" cy="59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F03D7-9B7B-44C4-AF0E-9466F236C7DB}">
      <dsp:nvSpPr>
        <dsp:cNvPr id="0" name=""/>
        <dsp:cNvSpPr/>
      </dsp:nvSpPr>
      <dsp:spPr>
        <a:xfrm rot="5400000">
          <a:off x="4053175" y="64755"/>
          <a:ext cx="989831" cy="861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 rot="-5400000">
        <a:off x="4251710" y="154665"/>
        <a:ext cx="592761" cy="681333"/>
      </dsp:txXfrm>
    </dsp:sp>
    <dsp:sp modelId="{C71784EB-09D0-4E98-8280-C7327C14A7E9}">
      <dsp:nvSpPr>
        <dsp:cNvPr id="0" name=""/>
        <dsp:cNvSpPr/>
      </dsp:nvSpPr>
      <dsp:spPr>
        <a:xfrm rot="5400000">
          <a:off x="4516416" y="904923"/>
          <a:ext cx="989831" cy="861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Extra symbolen</a:t>
          </a:r>
        </a:p>
      </dsp:txBody>
      <dsp:txXfrm rot="-5400000">
        <a:off x="4714951" y="994833"/>
        <a:ext cx="592761" cy="681333"/>
      </dsp:txXfrm>
    </dsp:sp>
    <dsp:sp modelId="{8C2BBC33-78AB-449E-9CC8-A227527DDB56}">
      <dsp:nvSpPr>
        <dsp:cNvPr id="0" name=""/>
        <dsp:cNvSpPr/>
      </dsp:nvSpPr>
      <dsp:spPr>
        <a:xfrm>
          <a:off x="3476104" y="1038551"/>
          <a:ext cx="1069017" cy="59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57B88-63EC-471B-8902-96D2D34057C1}">
      <dsp:nvSpPr>
        <dsp:cNvPr id="0" name=""/>
        <dsp:cNvSpPr/>
      </dsp:nvSpPr>
      <dsp:spPr>
        <a:xfrm rot="5400000">
          <a:off x="5446461" y="904923"/>
          <a:ext cx="989831" cy="861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 rot="-5400000">
        <a:off x="5644996" y="994833"/>
        <a:ext cx="592761" cy="681333"/>
      </dsp:txXfrm>
    </dsp:sp>
    <dsp:sp modelId="{5EA42996-4F58-44B7-AE08-DEDD409CD319}">
      <dsp:nvSpPr>
        <dsp:cNvPr id="0" name=""/>
        <dsp:cNvSpPr/>
      </dsp:nvSpPr>
      <dsp:spPr>
        <a:xfrm rot="5400000">
          <a:off x="4983220" y="1745092"/>
          <a:ext cx="989831" cy="861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Extra objecten</a:t>
          </a:r>
        </a:p>
      </dsp:txBody>
      <dsp:txXfrm rot="-5400000">
        <a:off x="5181755" y="1835002"/>
        <a:ext cx="592761" cy="681333"/>
      </dsp:txXfrm>
    </dsp:sp>
    <dsp:sp modelId="{325CB82A-1F9B-42BD-8767-E2F7F7196834}">
      <dsp:nvSpPr>
        <dsp:cNvPr id="0" name=""/>
        <dsp:cNvSpPr/>
      </dsp:nvSpPr>
      <dsp:spPr>
        <a:xfrm>
          <a:off x="5934844" y="1878719"/>
          <a:ext cx="1104651" cy="59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93550-DA3A-4EE9-9B06-33EF5FD557B8}">
      <dsp:nvSpPr>
        <dsp:cNvPr id="0" name=""/>
        <dsp:cNvSpPr/>
      </dsp:nvSpPr>
      <dsp:spPr>
        <a:xfrm rot="5400000">
          <a:off x="4053175" y="1745092"/>
          <a:ext cx="989831" cy="861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 rot="-5400000">
        <a:off x="4251710" y="1835002"/>
        <a:ext cx="592761" cy="681333"/>
      </dsp:txXfrm>
    </dsp:sp>
    <dsp:sp modelId="{53C38CBB-69FF-4AA8-8633-37306A895CB9}">
      <dsp:nvSpPr>
        <dsp:cNvPr id="0" name=""/>
        <dsp:cNvSpPr/>
      </dsp:nvSpPr>
      <dsp:spPr>
        <a:xfrm rot="5400000">
          <a:off x="4516416" y="2585261"/>
          <a:ext cx="989831" cy="861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 scripts, apps</a:t>
          </a:r>
        </a:p>
      </dsp:txBody>
      <dsp:txXfrm rot="-5400000">
        <a:off x="4714951" y="2675171"/>
        <a:ext cx="592761" cy="681333"/>
      </dsp:txXfrm>
    </dsp:sp>
    <dsp:sp modelId="{B2B999F9-9F11-4AF8-99C3-AFEA87078BE4}">
      <dsp:nvSpPr>
        <dsp:cNvPr id="0" name=""/>
        <dsp:cNvSpPr/>
      </dsp:nvSpPr>
      <dsp:spPr>
        <a:xfrm>
          <a:off x="3476104" y="2718888"/>
          <a:ext cx="1069017" cy="59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E4BC1-DCE0-48AE-BE6A-A7E8BDC86ECD}">
      <dsp:nvSpPr>
        <dsp:cNvPr id="0" name=""/>
        <dsp:cNvSpPr/>
      </dsp:nvSpPr>
      <dsp:spPr>
        <a:xfrm rot="5400000">
          <a:off x="5446461" y="2585261"/>
          <a:ext cx="989831" cy="861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 rot="-5400000">
        <a:off x="5644996" y="2675171"/>
        <a:ext cx="592761" cy="681333"/>
      </dsp:txXfrm>
    </dsp:sp>
    <dsp:sp modelId="{85BA3DF6-DE21-4ADC-BDEA-B3531B460C2A}">
      <dsp:nvSpPr>
        <dsp:cNvPr id="0" name=""/>
        <dsp:cNvSpPr/>
      </dsp:nvSpPr>
      <dsp:spPr>
        <a:xfrm rot="5400000">
          <a:off x="4983220" y="3425429"/>
          <a:ext cx="989831" cy="861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Teken-afspraken</a:t>
          </a:r>
        </a:p>
      </dsp:txBody>
      <dsp:txXfrm rot="-5400000">
        <a:off x="5181755" y="3515339"/>
        <a:ext cx="592761" cy="681333"/>
      </dsp:txXfrm>
    </dsp:sp>
    <dsp:sp modelId="{8AEB5C00-69E7-4CC6-919B-E91951AF9AAC}">
      <dsp:nvSpPr>
        <dsp:cNvPr id="0" name=""/>
        <dsp:cNvSpPr/>
      </dsp:nvSpPr>
      <dsp:spPr>
        <a:xfrm>
          <a:off x="5934844" y="3559056"/>
          <a:ext cx="1104651" cy="59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3F542-5AAC-4148-9525-9E5DB69C2576}">
      <dsp:nvSpPr>
        <dsp:cNvPr id="0" name=""/>
        <dsp:cNvSpPr/>
      </dsp:nvSpPr>
      <dsp:spPr>
        <a:xfrm rot="5400000">
          <a:off x="4053175" y="3425429"/>
          <a:ext cx="989831" cy="86115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 rot="-5400000">
        <a:off x="4251710" y="3515339"/>
        <a:ext cx="592761" cy="681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471B1-EB2C-4AB9-B699-CD93AFBEDFF8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Tekenstandaard 5.2</a:t>
          </a:r>
        </a:p>
      </dsp:txBody>
      <dsp:txXfrm>
        <a:off x="1283" y="0"/>
        <a:ext cx="3337470" cy="1305401"/>
      </dsp:txXfrm>
    </dsp:sp>
    <dsp:sp modelId="{9DA69087-102C-417D-8F3E-A6CAA7ED4878}">
      <dsp:nvSpPr>
        <dsp:cNvPr id="0" name=""/>
        <dsp:cNvSpPr/>
      </dsp:nvSpPr>
      <dsp:spPr>
        <a:xfrm>
          <a:off x="335030" y="1306224"/>
          <a:ext cx="2669976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Tram</a:t>
          </a:r>
        </a:p>
      </dsp:txBody>
      <dsp:txXfrm>
        <a:off x="349774" y="1320968"/>
        <a:ext cx="2640488" cy="473901"/>
      </dsp:txXfrm>
    </dsp:sp>
    <dsp:sp modelId="{5878632F-214F-49E0-979D-609B343D00D4}">
      <dsp:nvSpPr>
        <dsp:cNvPr id="0" name=""/>
        <dsp:cNvSpPr/>
      </dsp:nvSpPr>
      <dsp:spPr>
        <a:xfrm>
          <a:off x="335030" y="1887058"/>
          <a:ext cx="2669976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Bomen</a:t>
          </a:r>
          <a:endParaRPr lang="nl-NL" sz="2400" kern="1200" dirty="0"/>
        </a:p>
      </dsp:txBody>
      <dsp:txXfrm>
        <a:off x="349774" y="1901802"/>
        <a:ext cx="2640488" cy="473901"/>
      </dsp:txXfrm>
    </dsp:sp>
    <dsp:sp modelId="{4C7B4582-AFF9-44F4-95BC-AD32CA1D9CE5}">
      <dsp:nvSpPr>
        <dsp:cNvPr id="0" name=""/>
        <dsp:cNvSpPr/>
      </dsp:nvSpPr>
      <dsp:spPr>
        <a:xfrm>
          <a:off x="335030" y="2467891"/>
          <a:ext cx="2669976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VRI</a:t>
          </a:r>
          <a:endParaRPr lang="nl-NL" sz="2400" kern="1200" dirty="0"/>
        </a:p>
      </dsp:txBody>
      <dsp:txXfrm>
        <a:off x="349774" y="2482635"/>
        <a:ext cx="2640488" cy="473901"/>
      </dsp:txXfrm>
    </dsp:sp>
    <dsp:sp modelId="{D880A6DB-1DCC-4689-A25A-2DDD3A4DC0C7}">
      <dsp:nvSpPr>
        <dsp:cNvPr id="0" name=""/>
        <dsp:cNvSpPr/>
      </dsp:nvSpPr>
      <dsp:spPr>
        <a:xfrm>
          <a:off x="335030" y="3048725"/>
          <a:ext cx="2669976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Verkeersborden</a:t>
          </a:r>
          <a:endParaRPr lang="nl-NL" sz="2400" kern="1200" dirty="0"/>
        </a:p>
      </dsp:txBody>
      <dsp:txXfrm>
        <a:off x="349774" y="3063469"/>
        <a:ext cx="2640488" cy="473901"/>
      </dsp:txXfrm>
    </dsp:sp>
    <dsp:sp modelId="{BC6ACDD9-D36C-4BC7-9BC7-1253F4517B79}">
      <dsp:nvSpPr>
        <dsp:cNvPr id="0" name=""/>
        <dsp:cNvSpPr/>
      </dsp:nvSpPr>
      <dsp:spPr>
        <a:xfrm>
          <a:off x="335030" y="3629558"/>
          <a:ext cx="2669976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Warmtenetten</a:t>
          </a:r>
        </a:p>
      </dsp:txBody>
      <dsp:txXfrm>
        <a:off x="349774" y="3644302"/>
        <a:ext cx="2640488" cy="473901"/>
      </dsp:txXfrm>
    </dsp:sp>
    <dsp:sp modelId="{89F03594-B856-4A2A-B47A-61C7C5E911C1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/>
            <a:t>Tekenstandaard 6.0</a:t>
          </a:r>
          <a:endParaRPr lang="nl-NL" sz="3600" kern="1200" dirty="0"/>
        </a:p>
      </dsp:txBody>
      <dsp:txXfrm>
        <a:off x="3589064" y="0"/>
        <a:ext cx="3337470" cy="1305401"/>
      </dsp:txXfrm>
    </dsp:sp>
    <dsp:sp modelId="{AC85B9B2-3ED8-40F2-8AE1-3CAE129430A1}">
      <dsp:nvSpPr>
        <dsp:cNvPr id="0" name=""/>
        <dsp:cNvSpPr/>
      </dsp:nvSpPr>
      <dsp:spPr>
        <a:xfrm>
          <a:off x="3922811" y="1305507"/>
          <a:ext cx="2669976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Metro</a:t>
          </a:r>
        </a:p>
      </dsp:txBody>
      <dsp:txXfrm>
        <a:off x="3941377" y="1324073"/>
        <a:ext cx="2632844" cy="596765"/>
      </dsp:txXfrm>
    </dsp:sp>
    <dsp:sp modelId="{8B9E472E-C08C-4AFA-A7F4-948A9FD20C11}">
      <dsp:nvSpPr>
        <dsp:cNvPr id="0" name=""/>
        <dsp:cNvSpPr/>
      </dsp:nvSpPr>
      <dsp:spPr>
        <a:xfrm>
          <a:off x="3922811" y="2036927"/>
          <a:ext cx="2669976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Boomgroei-plaatsen</a:t>
          </a:r>
        </a:p>
      </dsp:txBody>
      <dsp:txXfrm>
        <a:off x="3941377" y="2055493"/>
        <a:ext cx="2632844" cy="596765"/>
      </dsp:txXfrm>
    </dsp:sp>
    <dsp:sp modelId="{04BCF9DB-87C5-4E7A-9491-0BC6756FDECB}">
      <dsp:nvSpPr>
        <dsp:cNvPr id="0" name=""/>
        <dsp:cNvSpPr/>
      </dsp:nvSpPr>
      <dsp:spPr>
        <a:xfrm>
          <a:off x="3922811" y="2768347"/>
          <a:ext cx="2669976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Drinkwater</a:t>
          </a:r>
        </a:p>
      </dsp:txBody>
      <dsp:txXfrm>
        <a:off x="3941377" y="2786913"/>
        <a:ext cx="2632844" cy="596765"/>
      </dsp:txXfrm>
    </dsp:sp>
    <dsp:sp modelId="{15D30BB2-5218-4A00-AEAF-7DFD03DF3D41}">
      <dsp:nvSpPr>
        <dsp:cNvPr id="0" name=""/>
        <dsp:cNvSpPr/>
      </dsp:nvSpPr>
      <dsp:spPr>
        <a:xfrm>
          <a:off x="3922811" y="3499767"/>
          <a:ext cx="2669976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Energienetten?</a:t>
          </a:r>
          <a:endParaRPr lang="nl-NL" sz="2400" kern="1200" dirty="0"/>
        </a:p>
      </dsp:txBody>
      <dsp:txXfrm>
        <a:off x="3941377" y="3518333"/>
        <a:ext cx="2632844" cy="596765"/>
      </dsp:txXfrm>
    </dsp:sp>
    <dsp:sp modelId="{410E0D78-5BE0-4C8A-876C-50993AC08E68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Objectgericht</a:t>
          </a:r>
        </a:p>
      </dsp:txBody>
      <dsp:txXfrm>
        <a:off x="7176845" y="0"/>
        <a:ext cx="3337470" cy="1305401"/>
      </dsp:txXfrm>
    </dsp:sp>
    <dsp:sp modelId="{86A286BF-CF08-4F47-A496-195B68C5AC54}">
      <dsp:nvSpPr>
        <dsp:cNvPr id="0" name=""/>
        <dsp:cNvSpPr/>
      </dsp:nvSpPr>
      <dsp:spPr>
        <a:xfrm>
          <a:off x="7510592" y="1305507"/>
          <a:ext cx="2669976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Riolering</a:t>
          </a:r>
        </a:p>
      </dsp:txBody>
      <dsp:txXfrm>
        <a:off x="7529158" y="1324073"/>
        <a:ext cx="2632844" cy="596765"/>
      </dsp:txXfrm>
    </dsp:sp>
    <dsp:sp modelId="{240D28B4-0509-414A-94C0-57A2B9CFFD92}">
      <dsp:nvSpPr>
        <dsp:cNvPr id="0" name=""/>
        <dsp:cNvSpPr/>
      </dsp:nvSpPr>
      <dsp:spPr>
        <a:xfrm>
          <a:off x="7510592" y="2036927"/>
          <a:ext cx="2669976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Drinkwater</a:t>
          </a:r>
        </a:p>
      </dsp:txBody>
      <dsp:txXfrm>
        <a:off x="7529158" y="2055493"/>
        <a:ext cx="2632844" cy="596765"/>
      </dsp:txXfrm>
    </dsp:sp>
    <dsp:sp modelId="{63F75E8F-61F1-482C-BBCC-39B285A779A0}">
      <dsp:nvSpPr>
        <dsp:cNvPr id="0" name=""/>
        <dsp:cNvSpPr/>
      </dsp:nvSpPr>
      <dsp:spPr>
        <a:xfrm>
          <a:off x="7510592" y="2768347"/>
          <a:ext cx="2669976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Verharding</a:t>
          </a:r>
          <a:endParaRPr lang="nl-NL" sz="2400" kern="1200" dirty="0"/>
        </a:p>
      </dsp:txBody>
      <dsp:txXfrm>
        <a:off x="7529158" y="2786913"/>
        <a:ext cx="2632844" cy="596765"/>
      </dsp:txXfrm>
    </dsp:sp>
    <dsp:sp modelId="{BCD660A9-AA63-427A-A050-443F4B70BF6B}">
      <dsp:nvSpPr>
        <dsp:cNvPr id="0" name=""/>
        <dsp:cNvSpPr/>
      </dsp:nvSpPr>
      <dsp:spPr>
        <a:xfrm>
          <a:off x="7510592" y="3499767"/>
          <a:ext cx="2669976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Stedelijk spoor</a:t>
          </a:r>
          <a:endParaRPr lang="nl-NL" sz="2400" kern="1200" dirty="0"/>
        </a:p>
      </dsp:txBody>
      <dsp:txXfrm>
        <a:off x="7529158" y="3518333"/>
        <a:ext cx="2632844" cy="596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C0809-1B73-477E-B1F0-9B67D72E1D35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3845A-369C-4627-8C6E-422ECD4E7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9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83FB9-BB81-4F48-840B-F91EC2E9BF4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5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55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50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2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p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453B43-7246-6564-B5F0-FD8CD9B2E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Project plan van aanpak | NLS Objectgericht werken | 28 oktober 2025</a:t>
            </a:r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33A346-CAD4-CB77-FAB2-2147A9A97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3A6336-350C-4645-91C3-F74B6FAA368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8B4A5E5-210C-5BDC-D216-A1F9915555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952655"/>
            <a:ext cx="11090275" cy="6900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l-NL" noProof="0"/>
              <a:t>Hier ruimte om een titel te plaatsen</a:t>
            </a:r>
          </a:p>
        </p:txBody>
      </p:sp>
      <p:sp>
        <p:nvSpPr>
          <p:cNvPr id="2" name="Tijdelijke aanduiding voor tekst 5">
            <a:extLst>
              <a:ext uri="{FF2B5EF4-FFF2-40B4-BE49-F238E27FC236}">
                <a16:creationId xmlns:a16="http://schemas.microsoft.com/office/drawing/2014/main" id="{87FF2216-9DC8-0B8C-F523-5F9BD39A5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1855827"/>
            <a:ext cx="11090275" cy="46656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300"/>
              </a:spcBef>
              <a:buFont typeface="Arial" panose="020B0604020202020204" pitchFamily="34" charset="0"/>
              <a:buChar char="•"/>
              <a:defRPr sz="1600" b="0" u="none"/>
            </a:lvl1pPr>
            <a:lvl2pPr marL="432000" indent="-216000">
              <a:spcBef>
                <a:spcPts val="300"/>
              </a:spcBef>
              <a:buFont typeface="Systeemlettertype regulier"/>
              <a:buChar char="-"/>
              <a:defRPr sz="1600" b="0" u="none"/>
            </a:lvl2pPr>
            <a:lvl3pPr marL="668338" indent="-217488">
              <a:spcBef>
                <a:spcPts val="300"/>
              </a:spcBef>
              <a:buFont typeface="Systeemlettertype regulier"/>
              <a:buChar char="-"/>
              <a:tabLst/>
              <a:defRPr sz="1600" b="0" u="none"/>
            </a:lvl3pPr>
            <a:lvl4pPr marL="893763" indent="-209550">
              <a:spcBef>
                <a:spcPts val="300"/>
              </a:spcBef>
              <a:buFont typeface="Systeemlettertype regulier"/>
              <a:buChar char="-"/>
              <a:tabLst/>
              <a:defRPr sz="1600" b="0" u="none"/>
            </a:lvl4pPr>
            <a:lvl5pPr marL="893763" indent="-209550">
              <a:spcBef>
                <a:spcPts val="300"/>
              </a:spcBef>
              <a:buFont typeface="Systeemlettertype regulier"/>
              <a:buChar char="-"/>
              <a:tabLst/>
              <a:defRPr sz="1600" b="0" u="none"/>
            </a:lvl5pPr>
            <a:lvl6pPr marL="893763" indent="-209550">
              <a:tabLst/>
              <a:defRPr sz="1600" u="none"/>
            </a:lvl6pPr>
          </a:lstStyle>
          <a:p>
            <a:pPr lvl="0"/>
            <a:r>
              <a:rPr lang="nl-NL"/>
              <a:t>Tussenkop</a:t>
            </a:r>
          </a:p>
          <a:p>
            <a:pPr lvl="1"/>
            <a:r>
              <a:rPr lang="nl-NL"/>
              <a:t>Platte tekst niveau 1</a:t>
            </a:r>
          </a:p>
          <a:p>
            <a:pPr lvl="2"/>
            <a:r>
              <a:rPr lang="nl-NL"/>
              <a:t>Platte tekst niveau 2</a:t>
            </a:r>
          </a:p>
          <a:p>
            <a:pPr lvl="3"/>
            <a:r>
              <a:rPr lang="nl-NL"/>
              <a:t>Platte tekst niveau 3</a:t>
            </a:r>
          </a:p>
          <a:p>
            <a:pPr lvl="4"/>
            <a:endParaRPr lang="nl-NL"/>
          </a:p>
          <a:p>
            <a:pPr lvl="5"/>
            <a:endParaRPr lang="nl-NL"/>
          </a:p>
          <a:p>
            <a:pPr lvl="5"/>
            <a:endParaRPr lang="nl-NL"/>
          </a:p>
          <a:p>
            <a:pPr lvl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80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25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68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84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1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7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56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11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CEF-3E76-49A4-AC18-DFE6F516D658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71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ACEF-3E76-49A4-AC18-DFE6F516D658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6D6A-C2BE-4067-8FC4-637A1A5C9B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69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mijn.digigo.nu/evenementen/calendar-items/online-friday-minder-clashes-in-de-ondergrond-met-nlcs-bom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9800" y="1450731"/>
            <a:ext cx="7772400" cy="1250340"/>
          </a:xfrm>
          <a:noFill/>
        </p:spPr>
        <p:txBody>
          <a:bodyPr>
            <a:normAutofit/>
          </a:bodyPr>
          <a:lstStyle/>
          <a:p>
            <a:r>
              <a:rPr lang="nl-NL" sz="3600" dirty="0"/>
              <a:t>NLCS: Tekenstandaard én Objectstandaard</a:t>
            </a:r>
            <a:endParaRPr lang="nl-NL" sz="3600" dirty="0">
              <a:latin typeface="Arial Black" panose="020B0A040201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67000" y="2933822"/>
            <a:ext cx="6858000" cy="1655762"/>
          </a:xfrm>
          <a:noFill/>
        </p:spPr>
        <p:txBody>
          <a:bodyPr/>
          <a:lstStyle/>
          <a:p>
            <a:r>
              <a:rPr lang="nl-NL" dirty="0">
                <a:latin typeface="Arial Black" panose="020B0A04020102020204" pitchFamily="34" charset="0"/>
              </a:rPr>
              <a:t>Elisabeth de Vries, DigiGO</a:t>
            </a:r>
          </a:p>
        </p:txBody>
      </p:sp>
    </p:spTree>
    <p:extLst>
      <p:ext uri="{BB962C8B-B14F-4D97-AF65-F5344CB8AC3E}">
        <p14:creationId xmlns:p14="http://schemas.microsoft.com/office/powerpoint/2010/main" val="267710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DAD4D-7088-55F6-0F23-96EA1C25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 Black" panose="020B0A04020102020204" pitchFamily="34" charset="0"/>
              </a:rPr>
              <a:t>NLCS: Tekenstandaard én Objectstandaard</a:t>
            </a:r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B5F6F7BC-60DE-B387-0363-209D9C5C665A}"/>
              </a:ext>
            </a:extLst>
          </p:cNvPr>
          <p:cNvGrpSpPr/>
          <p:nvPr/>
        </p:nvGrpSpPr>
        <p:grpSpPr>
          <a:xfrm>
            <a:off x="1006024" y="274572"/>
            <a:ext cx="1967784" cy="2252060"/>
            <a:chOff x="3231979" y="-644999"/>
            <a:chExt cx="3694408" cy="3694408"/>
          </a:xfrm>
        </p:grpSpPr>
        <p:pic>
          <p:nvPicPr>
            <p:cNvPr id="5" name="Picture 4" descr="Tegeltje Delfts Blauw model 1 met je eigen spreuk. | Tekst-Shop.nl">
              <a:extLst>
                <a:ext uri="{FF2B5EF4-FFF2-40B4-BE49-F238E27FC236}">
                  <a16:creationId xmlns:a16="http://schemas.microsoft.com/office/drawing/2014/main" id="{EDCB760B-DF52-5B0C-BDE4-C3ED1E2B8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979" y="-644999"/>
              <a:ext cx="3694408" cy="3694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B9E63726-B116-73CF-5B6F-9E1D24098355}"/>
                </a:ext>
              </a:extLst>
            </p:cNvPr>
            <p:cNvSpPr txBox="1"/>
            <p:nvPr/>
          </p:nvSpPr>
          <p:spPr>
            <a:xfrm>
              <a:off x="3373970" y="925137"/>
              <a:ext cx="3410424" cy="858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2060"/>
                  </a:solidFill>
                  <a:latin typeface="Agency FB" panose="020B0503020202020204" pitchFamily="34" charset="0"/>
                </a:rPr>
                <a:t>Innovatie en standaardisatie </a:t>
              </a:r>
            </a:p>
            <a:p>
              <a:pPr algn="ctr"/>
              <a:r>
                <a:rPr lang="nl-NL" sz="1400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Gaan hand in hand.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41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R3">
            <a:extLst>
              <a:ext uri="{FF2B5EF4-FFF2-40B4-BE49-F238E27FC236}">
                <a16:creationId xmlns:a16="http://schemas.microsoft.com/office/drawing/2014/main" id="{F02C27FB-6E7A-46EB-9826-B0869B74AE99}"/>
              </a:ext>
            </a:extLst>
          </p:cNvPr>
          <p:cNvSpPr/>
          <p:nvPr/>
        </p:nvSpPr>
        <p:spPr>
          <a:xfrm>
            <a:off x="6223000" y="4953000"/>
            <a:ext cx="5207000" cy="1460500"/>
          </a:xfrm>
          <a:prstGeom prst="roundRect">
            <a:avLst/>
          </a:prstGeom>
          <a:solidFill>
            <a:srgbClr val="FAFA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11" name="Rounded Rectangle L3">
            <a:extLst>
              <a:ext uri="{FF2B5EF4-FFF2-40B4-BE49-F238E27FC236}">
                <a16:creationId xmlns:a16="http://schemas.microsoft.com/office/drawing/2014/main" id="{3B8883DD-F69C-4D3A-B4FB-88271730026C}"/>
              </a:ext>
            </a:extLst>
          </p:cNvPr>
          <p:cNvSpPr/>
          <p:nvPr/>
        </p:nvSpPr>
        <p:spPr>
          <a:xfrm>
            <a:off x="762000" y="4953000"/>
            <a:ext cx="5207000" cy="1460500"/>
          </a:xfrm>
          <a:prstGeom prst="roundRect">
            <a:avLst/>
          </a:prstGeom>
          <a:solidFill>
            <a:srgbClr val="FAFAF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CFFB01-DA11-D710-4D5B-491D4F75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err="1"/>
              <a:t>Langetermijn</a:t>
            </a:r>
            <a:r>
              <a:rPr lang="en-GB" dirty="0"/>
              <a:t> NLCS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2D938C5-61A1-21F7-E330-3BE87B7F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9190-B35C-4CB9-BA33-711F270D2DCD}" type="slidenum">
              <a:rPr lang="nl-NL" smtClean="0"/>
              <a:t>11</a:t>
            </a:fld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9376637-D77E-4529-97AC-DAF6CC5E8942}"/>
              </a:ext>
            </a:extLst>
          </p:cNvPr>
          <p:cNvSpPr txBox="1"/>
          <p:nvPr/>
        </p:nvSpPr>
        <p:spPr>
          <a:xfrm>
            <a:off x="762000" y="635000"/>
            <a:ext cx="10668000" cy="58477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sz="3200" b="1" dirty="0">
                <a:solidFill>
                  <a:srgbClr val="1A1A1A"/>
                </a:solidFill>
              </a:rPr>
              <a:t>Ontwikkelingen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43C3E712-0460-45E4-AAEA-5864BCDA3455}"/>
              </a:ext>
            </a:extLst>
          </p:cNvPr>
          <p:cNvSpPr/>
          <p:nvPr/>
        </p:nvSpPr>
        <p:spPr>
          <a:xfrm>
            <a:off x="762000" y="1778000"/>
            <a:ext cx="5207000" cy="1460500"/>
          </a:xfrm>
          <a:prstGeom prst="roundRect">
            <a:avLst/>
          </a:prstGeom>
          <a:solidFill>
            <a:srgbClr val="FAFAFA"/>
          </a:solidFill>
          <a:ln w="12700" cap="flat" cmpd="sng" algn="ctr">
            <a:solidFill>
              <a:srgbClr val="E5E5E5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C5EC16-0C58-423A-84D5-3E225B5B00B1}"/>
              </a:ext>
            </a:extLst>
          </p:cNvPr>
          <p:cNvSpPr/>
          <p:nvPr/>
        </p:nvSpPr>
        <p:spPr>
          <a:xfrm>
            <a:off x="762000" y="1778000"/>
            <a:ext cx="76200" cy="1460500"/>
          </a:xfrm>
          <a:prstGeom prst="rect">
            <a:avLst/>
          </a:prstGeom>
          <a:solidFill>
            <a:srgbClr val="3FA53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8" name="Pijl: omhoog 7">
            <a:extLst>
              <a:ext uri="{FF2B5EF4-FFF2-40B4-BE49-F238E27FC236}">
                <a16:creationId xmlns:a16="http://schemas.microsoft.com/office/drawing/2014/main" id="{1F4743FE-3222-4999-B2B3-C568B8B3D10C}"/>
              </a:ext>
            </a:extLst>
          </p:cNvPr>
          <p:cNvSpPr/>
          <p:nvPr/>
        </p:nvSpPr>
        <p:spPr>
          <a:xfrm>
            <a:off x="4826000" y="2032000"/>
            <a:ext cx="762000" cy="952500"/>
          </a:xfrm>
          <a:prstGeom prst="upArrow">
            <a:avLst/>
          </a:prstGeom>
          <a:solidFill>
            <a:srgbClr val="3FA534">
              <a:alpha val="84706"/>
              <a:alpha val="85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8644890-A853-435A-B855-E9E34A8733A9}"/>
              </a:ext>
            </a:extLst>
          </p:cNvPr>
          <p:cNvSpPr txBox="1"/>
          <p:nvPr/>
        </p:nvSpPr>
        <p:spPr>
          <a:xfrm>
            <a:off x="1066800" y="1879600"/>
            <a:ext cx="3683000" cy="4572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b="1">
                <a:solidFill>
                  <a:srgbClr val="1A1A1A"/>
                </a:solidFill>
              </a:rPr>
              <a:t>Aantal wijzigingen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5ACF108-50EB-4C4C-96F0-3C3889546362}"/>
              </a:ext>
            </a:extLst>
          </p:cNvPr>
          <p:cNvSpPr txBox="1"/>
          <p:nvPr/>
        </p:nvSpPr>
        <p:spPr>
          <a:xfrm>
            <a:off x="1066800" y="2260600"/>
            <a:ext cx="3683000" cy="276999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sz="1200">
                <a:solidFill>
                  <a:srgbClr val="666666"/>
                </a:solidFill>
              </a:rPr>
              <a:t>Transities, ketendigitalisering, nieuwe producten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D2DDA85-9B3D-4431-B4FD-8E16E22A68F8}"/>
              </a:ext>
            </a:extLst>
          </p:cNvPr>
          <p:cNvSpPr txBox="1"/>
          <p:nvPr/>
        </p:nvSpPr>
        <p:spPr>
          <a:xfrm>
            <a:off x="1066800" y="2870200"/>
            <a:ext cx="3683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sz="1200" b="1">
                <a:solidFill>
                  <a:srgbClr val="3FA534"/>
                </a:solidFill>
              </a:rPr>
              <a:t>↑ stijgt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A5EDE0E0-A5D2-430D-929C-6756CAD32092}"/>
              </a:ext>
            </a:extLst>
          </p:cNvPr>
          <p:cNvSpPr/>
          <p:nvPr/>
        </p:nvSpPr>
        <p:spPr>
          <a:xfrm>
            <a:off x="6223000" y="1778000"/>
            <a:ext cx="5207000" cy="1460500"/>
          </a:xfrm>
          <a:prstGeom prst="roundRect">
            <a:avLst/>
          </a:prstGeom>
          <a:solidFill>
            <a:srgbClr val="FAFAFA"/>
          </a:solidFill>
          <a:ln w="12700" cap="flat" cmpd="sng" algn="ctr">
            <a:solidFill>
              <a:srgbClr val="E5E5E5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9195BAE-FC04-45D0-AA45-6BACA086E8A0}"/>
              </a:ext>
            </a:extLst>
          </p:cNvPr>
          <p:cNvSpPr/>
          <p:nvPr/>
        </p:nvSpPr>
        <p:spPr>
          <a:xfrm>
            <a:off x="6223000" y="1778000"/>
            <a:ext cx="76200" cy="1460500"/>
          </a:xfrm>
          <a:prstGeom prst="rect">
            <a:avLst/>
          </a:prstGeom>
          <a:solidFill>
            <a:srgbClr val="FF404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16" name="Pijl: omlaag 15">
            <a:extLst>
              <a:ext uri="{FF2B5EF4-FFF2-40B4-BE49-F238E27FC236}">
                <a16:creationId xmlns:a16="http://schemas.microsoft.com/office/drawing/2014/main" id="{F1BA8A10-3588-4A80-839E-58E92FEED565}"/>
              </a:ext>
            </a:extLst>
          </p:cNvPr>
          <p:cNvSpPr/>
          <p:nvPr/>
        </p:nvSpPr>
        <p:spPr>
          <a:xfrm>
            <a:off x="9553901" y="2032000"/>
            <a:ext cx="762000" cy="952500"/>
          </a:xfrm>
          <a:prstGeom prst="downArrow">
            <a:avLst/>
          </a:prstGeom>
          <a:solidFill>
            <a:srgbClr val="FF404B">
              <a:alpha val="85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D3D4619-3B87-4CC1-9F70-902703ADB621}"/>
              </a:ext>
            </a:extLst>
          </p:cNvPr>
          <p:cNvSpPr txBox="1"/>
          <p:nvPr/>
        </p:nvSpPr>
        <p:spPr>
          <a:xfrm>
            <a:off x="6527800" y="1879600"/>
            <a:ext cx="3683000" cy="369332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b="1" dirty="0">
                <a:solidFill>
                  <a:srgbClr val="1A1A1A"/>
                </a:solidFill>
              </a:rPr>
              <a:t>2D Ontwerpen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7E9AD96-AD90-474F-A886-66CB40CD042D}"/>
              </a:ext>
            </a:extLst>
          </p:cNvPr>
          <p:cNvSpPr txBox="1"/>
          <p:nvPr/>
        </p:nvSpPr>
        <p:spPr>
          <a:xfrm>
            <a:off x="6477000" y="2618601"/>
            <a:ext cx="3683000" cy="276999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sz="1200">
                <a:solidFill>
                  <a:srgbClr val="666666"/>
                </a:solidFill>
              </a:rPr>
              <a:t>Afbouw NLCS als gevolg van 3D-adoptie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E78B32E-192D-4907-AB84-FD22115C15B2}"/>
              </a:ext>
            </a:extLst>
          </p:cNvPr>
          <p:cNvSpPr txBox="1"/>
          <p:nvPr/>
        </p:nvSpPr>
        <p:spPr>
          <a:xfrm>
            <a:off x="6527800" y="2870200"/>
            <a:ext cx="3683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sz="1200" b="1">
                <a:solidFill>
                  <a:srgbClr val="FF404B"/>
                </a:solidFill>
              </a:rPr>
              <a:t>↓ daalt</a:t>
            </a: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9813678F-7710-4060-ACF1-05C94346059C}"/>
              </a:ext>
            </a:extLst>
          </p:cNvPr>
          <p:cNvSpPr/>
          <p:nvPr/>
        </p:nvSpPr>
        <p:spPr>
          <a:xfrm>
            <a:off x="762000" y="3365500"/>
            <a:ext cx="5207000" cy="1460500"/>
          </a:xfrm>
          <a:prstGeom prst="roundRect">
            <a:avLst/>
          </a:prstGeom>
          <a:solidFill>
            <a:srgbClr val="FAFAFA"/>
          </a:solidFill>
          <a:ln w="12700" cap="flat" cmpd="sng" algn="ctr">
            <a:solidFill>
              <a:srgbClr val="E5E5E5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CD803F56-CD76-4204-B06C-80923D773454}"/>
              </a:ext>
            </a:extLst>
          </p:cNvPr>
          <p:cNvSpPr/>
          <p:nvPr/>
        </p:nvSpPr>
        <p:spPr>
          <a:xfrm>
            <a:off x="762000" y="3365500"/>
            <a:ext cx="76200" cy="1460500"/>
          </a:xfrm>
          <a:prstGeom prst="rect">
            <a:avLst/>
          </a:prstGeom>
          <a:solidFill>
            <a:srgbClr val="3FA53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33" name="Pijl: omhoog 32">
            <a:extLst>
              <a:ext uri="{FF2B5EF4-FFF2-40B4-BE49-F238E27FC236}">
                <a16:creationId xmlns:a16="http://schemas.microsoft.com/office/drawing/2014/main" id="{BA2E6584-3036-40FB-A8BE-B4046BB937C6}"/>
              </a:ext>
            </a:extLst>
          </p:cNvPr>
          <p:cNvSpPr/>
          <p:nvPr/>
        </p:nvSpPr>
        <p:spPr>
          <a:xfrm>
            <a:off x="4826000" y="3619500"/>
            <a:ext cx="762000" cy="952500"/>
          </a:xfrm>
          <a:prstGeom prst="upArrow">
            <a:avLst/>
          </a:prstGeom>
          <a:solidFill>
            <a:srgbClr val="3FA534">
              <a:alpha val="85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C2AE8D65-804F-418C-A727-3D14607578E1}"/>
              </a:ext>
            </a:extLst>
          </p:cNvPr>
          <p:cNvSpPr txBox="1"/>
          <p:nvPr/>
        </p:nvSpPr>
        <p:spPr>
          <a:xfrm>
            <a:off x="1066800" y="3467100"/>
            <a:ext cx="3683000" cy="4572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b="1">
                <a:solidFill>
                  <a:srgbClr val="1A1A1A"/>
                </a:solidFill>
              </a:rPr>
              <a:t>Gegevensuitwisseling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801D5147-087A-4371-92FE-B7189BD6A272}"/>
              </a:ext>
            </a:extLst>
          </p:cNvPr>
          <p:cNvSpPr txBox="1"/>
          <p:nvPr/>
        </p:nvSpPr>
        <p:spPr>
          <a:xfrm>
            <a:off x="1066800" y="3848100"/>
            <a:ext cx="3683000" cy="276999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sz="1200">
                <a:solidFill>
                  <a:srgbClr val="666666"/>
                </a:solidFill>
              </a:rPr>
              <a:t>Gebruik DSGO · Ketensamenwerking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609696F6-A105-4E3A-928D-C5DB202FD58D}"/>
              </a:ext>
            </a:extLst>
          </p:cNvPr>
          <p:cNvSpPr txBox="1"/>
          <p:nvPr/>
        </p:nvSpPr>
        <p:spPr>
          <a:xfrm>
            <a:off x="1066800" y="4457700"/>
            <a:ext cx="3683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sz="1200" b="1">
                <a:solidFill>
                  <a:srgbClr val="3FA534"/>
                </a:solidFill>
              </a:rPr>
              <a:t>↑ stijgt</a:t>
            </a: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5C6A4003-E15F-49F4-9C22-13629D262342}"/>
              </a:ext>
            </a:extLst>
          </p:cNvPr>
          <p:cNvSpPr/>
          <p:nvPr/>
        </p:nvSpPr>
        <p:spPr>
          <a:xfrm>
            <a:off x="6223000" y="3365500"/>
            <a:ext cx="5207000" cy="1460500"/>
          </a:xfrm>
          <a:prstGeom prst="roundRect">
            <a:avLst/>
          </a:prstGeom>
          <a:solidFill>
            <a:srgbClr val="FAFAFA"/>
          </a:solidFill>
          <a:ln w="12700" cap="flat" cmpd="sng" algn="ctr">
            <a:solidFill>
              <a:srgbClr val="E5E5E5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95D6FD4A-8DD1-4ADE-8136-7A68DC2F0F3B}"/>
              </a:ext>
            </a:extLst>
          </p:cNvPr>
          <p:cNvSpPr/>
          <p:nvPr/>
        </p:nvSpPr>
        <p:spPr>
          <a:xfrm>
            <a:off x="6223000" y="3365500"/>
            <a:ext cx="76200" cy="1460500"/>
          </a:xfrm>
          <a:prstGeom prst="rect">
            <a:avLst/>
          </a:prstGeom>
          <a:solidFill>
            <a:srgbClr val="3FA53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39" name="Pijl: omhoog 38">
            <a:extLst>
              <a:ext uri="{FF2B5EF4-FFF2-40B4-BE49-F238E27FC236}">
                <a16:creationId xmlns:a16="http://schemas.microsoft.com/office/drawing/2014/main" id="{B8660004-2C63-47A9-BF67-E372BC472130}"/>
              </a:ext>
            </a:extLst>
          </p:cNvPr>
          <p:cNvSpPr/>
          <p:nvPr/>
        </p:nvSpPr>
        <p:spPr>
          <a:xfrm>
            <a:off x="10287000" y="1995648"/>
            <a:ext cx="762000" cy="952500"/>
          </a:xfrm>
          <a:prstGeom prst="upArrow">
            <a:avLst/>
          </a:prstGeom>
          <a:solidFill>
            <a:srgbClr val="3FA534">
              <a:alpha val="84706"/>
              <a:alpha val="85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FE835EE3-EF82-433B-8057-2A1A8674D686}"/>
              </a:ext>
            </a:extLst>
          </p:cNvPr>
          <p:cNvSpPr txBox="1"/>
          <p:nvPr/>
        </p:nvSpPr>
        <p:spPr>
          <a:xfrm>
            <a:off x="6519917" y="2150677"/>
            <a:ext cx="3683000" cy="4572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b="1" dirty="0">
                <a:solidFill>
                  <a:srgbClr val="1A1A1A"/>
                </a:solidFill>
              </a:rPr>
              <a:t>Adoptie 3D / IFC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825C588D-5CBA-4654-AE78-67400872F44D}"/>
              </a:ext>
            </a:extLst>
          </p:cNvPr>
          <p:cNvSpPr txBox="1"/>
          <p:nvPr/>
        </p:nvSpPr>
        <p:spPr>
          <a:xfrm>
            <a:off x="6527800" y="3848100"/>
            <a:ext cx="3683000" cy="276999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sz="1200">
                <a:solidFill>
                  <a:srgbClr val="666666"/>
                </a:solidFill>
              </a:rPr>
              <a:t>Integrale werkwijze, objectgericht werken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422C9F63-95DD-418A-AA15-2DC2DAC7A3A9}"/>
              </a:ext>
            </a:extLst>
          </p:cNvPr>
          <p:cNvSpPr txBox="1"/>
          <p:nvPr/>
        </p:nvSpPr>
        <p:spPr>
          <a:xfrm>
            <a:off x="6527800" y="4457700"/>
            <a:ext cx="3683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sz="1200" b="1">
                <a:solidFill>
                  <a:srgbClr val="3FA534"/>
                </a:solidFill>
              </a:rPr>
              <a:t>↑ stijgt</a:t>
            </a:r>
          </a:p>
        </p:txBody>
      </p:sp>
      <p:sp>
        <p:nvSpPr>
          <p:cNvPr id="12" name="Rectangle L3 bar">
            <a:extLst>
              <a:ext uri="{FF2B5EF4-FFF2-40B4-BE49-F238E27FC236}">
                <a16:creationId xmlns:a16="http://schemas.microsoft.com/office/drawing/2014/main" id="{F54878BF-2305-4866-8736-70A7D5065CBC}"/>
              </a:ext>
            </a:extLst>
          </p:cNvPr>
          <p:cNvSpPr/>
          <p:nvPr/>
        </p:nvSpPr>
        <p:spPr>
          <a:xfrm>
            <a:off x="762000" y="4953000"/>
            <a:ext cx="76200" cy="1460500"/>
          </a:xfrm>
          <a:prstGeom prst="rect">
            <a:avLst/>
          </a:prstGeom>
          <a:solidFill>
            <a:srgbClr val="FF404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19" name="Down Arrow L3">
            <a:extLst>
              <a:ext uri="{FF2B5EF4-FFF2-40B4-BE49-F238E27FC236}">
                <a16:creationId xmlns:a16="http://schemas.microsoft.com/office/drawing/2014/main" id="{017ABE59-6F82-4089-9372-D47382A3BD3D}"/>
              </a:ext>
            </a:extLst>
          </p:cNvPr>
          <p:cNvSpPr/>
          <p:nvPr/>
        </p:nvSpPr>
        <p:spPr>
          <a:xfrm>
            <a:off x="4826000" y="5207000"/>
            <a:ext cx="762000" cy="952500"/>
          </a:xfrm>
          <a:prstGeom prst="downArrow">
            <a:avLst/>
          </a:prstGeom>
          <a:solidFill>
            <a:srgbClr val="FF404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20" name="TB L3 title">
            <a:extLst>
              <a:ext uri="{FF2B5EF4-FFF2-40B4-BE49-F238E27FC236}">
                <a16:creationId xmlns:a16="http://schemas.microsoft.com/office/drawing/2014/main" id="{051A08F9-071D-473A-B19D-45DB48F2774F}"/>
              </a:ext>
            </a:extLst>
          </p:cNvPr>
          <p:cNvSpPr txBox="1"/>
          <p:nvPr/>
        </p:nvSpPr>
        <p:spPr>
          <a:xfrm>
            <a:off x="1066800" y="5054600"/>
            <a:ext cx="3683000" cy="369332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b="1">
                <a:solidFill>
                  <a:srgbClr val="1A1A1A"/>
                </a:solidFill>
              </a:rPr>
              <a:t>Vrijwillige bijdrage</a:t>
            </a:r>
          </a:p>
        </p:txBody>
      </p:sp>
      <p:sp>
        <p:nvSpPr>
          <p:cNvPr id="21" name="TB L3 desc">
            <a:extLst>
              <a:ext uri="{FF2B5EF4-FFF2-40B4-BE49-F238E27FC236}">
                <a16:creationId xmlns:a16="http://schemas.microsoft.com/office/drawing/2014/main" id="{3562B58D-34EA-47A1-AEA0-C394B2869A5D}"/>
              </a:ext>
            </a:extLst>
          </p:cNvPr>
          <p:cNvSpPr txBox="1"/>
          <p:nvPr/>
        </p:nvSpPr>
        <p:spPr>
          <a:xfrm>
            <a:off x="1066800" y="5435600"/>
            <a:ext cx="3683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endParaRPr lang="nl-NL"/>
          </a:p>
        </p:txBody>
      </p:sp>
      <p:sp>
        <p:nvSpPr>
          <p:cNvPr id="22" name="TB L3 foot">
            <a:extLst>
              <a:ext uri="{FF2B5EF4-FFF2-40B4-BE49-F238E27FC236}">
                <a16:creationId xmlns:a16="http://schemas.microsoft.com/office/drawing/2014/main" id="{141F2292-0E50-465E-B2D4-47565C113FAD}"/>
              </a:ext>
            </a:extLst>
          </p:cNvPr>
          <p:cNvSpPr txBox="1"/>
          <p:nvPr/>
        </p:nvSpPr>
        <p:spPr>
          <a:xfrm>
            <a:off x="1066800" y="6045200"/>
            <a:ext cx="3683000" cy="276999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sz="1200" b="1">
                <a:solidFill>
                  <a:srgbClr val="FF404B"/>
                </a:solidFill>
              </a:rPr>
              <a:t>↓ daalt</a:t>
            </a:r>
          </a:p>
        </p:txBody>
      </p:sp>
      <p:sp>
        <p:nvSpPr>
          <p:cNvPr id="24" name="Rectangle R3 bar">
            <a:extLst>
              <a:ext uri="{FF2B5EF4-FFF2-40B4-BE49-F238E27FC236}">
                <a16:creationId xmlns:a16="http://schemas.microsoft.com/office/drawing/2014/main" id="{A427AAE1-E640-4627-A5B6-7720EB9EB59C}"/>
              </a:ext>
            </a:extLst>
          </p:cNvPr>
          <p:cNvSpPr/>
          <p:nvPr/>
        </p:nvSpPr>
        <p:spPr>
          <a:xfrm>
            <a:off x="6223000" y="4953000"/>
            <a:ext cx="76200" cy="1460500"/>
          </a:xfrm>
          <a:prstGeom prst="rect">
            <a:avLst/>
          </a:prstGeom>
          <a:solidFill>
            <a:srgbClr val="009DD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25" name="UpDown Arrow R3">
            <a:extLst>
              <a:ext uri="{FF2B5EF4-FFF2-40B4-BE49-F238E27FC236}">
                <a16:creationId xmlns:a16="http://schemas.microsoft.com/office/drawing/2014/main" id="{6C89583C-7175-412A-8F4E-F5697CDA9CEF}"/>
              </a:ext>
            </a:extLst>
          </p:cNvPr>
          <p:cNvSpPr/>
          <p:nvPr/>
        </p:nvSpPr>
        <p:spPr>
          <a:xfrm>
            <a:off x="10287000" y="5207000"/>
            <a:ext cx="762000" cy="952500"/>
          </a:xfrm>
          <a:prstGeom prst="upDownArrow">
            <a:avLst/>
          </a:prstGeom>
          <a:solidFill>
            <a:srgbClr val="009DD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26" name="TB R3 title">
            <a:extLst>
              <a:ext uri="{FF2B5EF4-FFF2-40B4-BE49-F238E27FC236}">
                <a16:creationId xmlns:a16="http://schemas.microsoft.com/office/drawing/2014/main" id="{78CDD731-4ECA-4AAF-AC7F-5D1EB7D03648}"/>
              </a:ext>
            </a:extLst>
          </p:cNvPr>
          <p:cNvSpPr txBox="1"/>
          <p:nvPr/>
        </p:nvSpPr>
        <p:spPr>
          <a:xfrm>
            <a:off x="6527800" y="5054600"/>
            <a:ext cx="3683000" cy="369332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b="1">
                <a:solidFill>
                  <a:srgbClr val="1A1A1A"/>
                </a:solidFill>
              </a:rPr>
              <a:t>Modulair werken</a:t>
            </a:r>
          </a:p>
        </p:txBody>
      </p:sp>
      <p:sp>
        <p:nvSpPr>
          <p:cNvPr id="27" name="TB R3 desc">
            <a:extLst>
              <a:ext uri="{FF2B5EF4-FFF2-40B4-BE49-F238E27FC236}">
                <a16:creationId xmlns:a16="http://schemas.microsoft.com/office/drawing/2014/main" id="{7387A8A2-80F7-4A2E-B5B1-4608E4E8A649}"/>
              </a:ext>
            </a:extLst>
          </p:cNvPr>
          <p:cNvSpPr txBox="1"/>
          <p:nvPr/>
        </p:nvSpPr>
        <p:spPr>
          <a:xfrm>
            <a:off x="6527800" y="5435600"/>
            <a:ext cx="3683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endParaRPr lang="nl-NL"/>
          </a:p>
        </p:txBody>
      </p:sp>
      <p:sp>
        <p:nvSpPr>
          <p:cNvPr id="28" name="TB R3 foot">
            <a:extLst>
              <a:ext uri="{FF2B5EF4-FFF2-40B4-BE49-F238E27FC236}">
                <a16:creationId xmlns:a16="http://schemas.microsoft.com/office/drawing/2014/main" id="{31C50172-C62C-4DE3-A34D-151B2717E985}"/>
              </a:ext>
            </a:extLst>
          </p:cNvPr>
          <p:cNvSpPr txBox="1"/>
          <p:nvPr/>
        </p:nvSpPr>
        <p:spPr>
          <a:xfrm>
            <a:off x="6527800" y="6045200"/>
            <a:ext cx="3683000" cy="276999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sz="1200" b="1">
                <a:solidFill>
                  <a:srgbClr val="009DDB"/>
                </a:solidFill>
              </a:rPr>
              <a:t>↕ wisselt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9853675A-5019-823C-D622-0ED95E9EA679}"/>
              </a:ext>
            </a:extLst>
          </p:cNvPr>
          <p:cNvSpPr txBox="1"/>
          <p:nvPr/>
        </p:nvSpPr>
        <p:spPr>
          <a:xfrm>
            <a:off x="1137920" y="5524500"/>
            <a:ext cx="3683000" cy="276999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sz="1200">
                <a:solidFill>
                  <a:srgbClr val="666666"/>
                </a:solidFill>
              </a:rPr>
              <a:t>Op basis van ‘CAD-tekenaars’ niet lang meer houdbaar.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24256D7-0013-A721-028B-68FDC2D29784}"/>
              </a:ext>
            </a:extLst>
          </p:cNvPr>
          <p:cNvSpPr txBox="1"/>
          <p:nvPr/>
        </p:nvSpPr>
        <p:spPr>
          <a:xfrm>
            <a:off x="6527800" y="5544750"/>
            <a:ext cx="3683000" cy="46166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sz="1200" dirty="0">
                <a:solidFill>
                  <a:srgbClr val="666666"/>
                </a:solidFill>
              </a:rPr>
              <a:t>Nadenken over ‘andere opzet’ om time-</a:t>
            </a:r>
            <a:r>
              <a:rPr lang="nl-NL" sz="1200" dirty="0" err="1">
                <a:solidFill>
                  <a:srgbClr val="666666"/>
                </a:solidFill>
              </a:rPr>
              <a:t>to</a:t>
            </a:r>
            <a:r>
              <a:rPr lang="nl-NL" sz="1200" dirty="0">
                <a:solidFill>
                  <a:srgbClr val="666666"/>
                </a:solidFill>
              </a:rPr>
              <a:t>-market </a:t>
            </a:r>
          </a:p>
          <a:p>
            <a:pPr algn="l"/>
            <a:r>
              <a:rPr lang="nl-NL" sz="1200" dirty="0">
                <a:solidFill>
                  <a:srgbClr val="666666"/>
                </a:solidFill>
              </a:rPr>
              <a:t>te versnellen.</a:t>
            </a:r>
          </a:p>
        </p:txBody>
      </p:sp>
      <p:sp>
        <p:nvSpPr>
          <p:cNvPr id="50" name="Pijl: omhoog 49">
            <a:extLst>
              <a:ext uri="{FF2B5EF4-FFF2-40B4-BE49-F238E27FC236}">
                <a16:creationId xmlns:a16="http://schemas.microsoft.com/office/drawing/2014/main" id="{BBFD9D3E-7F0D-5BAD-5170-C2D601F8B6AF}"/>
              </a:ext>
            </a:extLst>
          </p:cNvPr>
          <p:cNvSpPr/>
          <p:nvPr/>
        </p:nvSpPr>
        <p:spPr>
          <a:xfrm>
            <a:off x="10202917" y="3621916"/>
            <a:ext cx="762000" cy="952500"/>
          </a:xfrm>
          <a:prstGeom prst="upArrow">
            <a:avLst/>
          </a:prstGeom>
          <a:solidFill>
            <a:srgbClr val="3FA534">
              <a:alpha val="85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nl-NL"/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1AE86712-C7B4-C915-07EB-9C0516E72231}"/>
              </a:ext>
            </a:extLst>
          </p:cNvPr>
          <p:cNvSpPr txBox="1"/>
          <p:nvPr/>
        </p:nvSpPr>
        <p:spPr>
          <a:xfrm>
            <a:off x="6443717" y="3469516"/>
            <a:ext cx="3683000" cy="369332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nl-NL" b="1">
                <a:solidFill>
                  <a:srgbClr val="1A1A1A"/>
                </a:solidFill>
              </a:rPr>
              <a:t>Data door de keten</a:t>
            </a:r>
          </a:p>
        </p:txBody>
      </p:sp>
      <p:sp>
        <p:nvSpPr>
          <p:cNvPr id="44" name="WatermarkCONCEPT">
            <a:extLst>
              <a:ext uri="{FF2B5EF4-FFF2-40B4-BE49-F238E27FC236}">
                <a16:creationId xmlns:a16="http://schemas.microsoft.com/office/drawing/2014/main" id="{E5BA485B-2238-49E5-8086-EBF6752FEF20}"/>
              </a:ext>
            </a:extLst>
          </p:cNvPr>
          <p:cNvSpPr txBox="1"/>
          <p:nvPr/>
        </p:nvSpPr>
        <p:spPr>
          <a:xfrm rot="-1800000">
            <a:off x="2921000" y="2921000"/>
            <a:ext cx="6350000" cy="1143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nl-NL" sz="4800" b="1">
                <a:solidFill>
                  <a:srgbClr val="BFBFBF"/>
                </a:solidFill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119284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5ADE425-AB42-FA7B-704D-972112E7E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err="1"/>
              <a:t>Langetermijn</a:t>
            </a:r>
            <a:r>
              <a:rPr lang="en-GB" dirty="0"/>
              <a:t> NLCS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5535640-F83A-23B3-5E6D-8CF9889965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3A6336-350C-4645-91C3-F74B6FAA3687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D65685-9D3E-6144-1AE8-2AA830E6EB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658535"/>
            <a:ext cx="11090275" cy="69002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Levenscyclus NLCS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DB095AC-A3A5-5549-A950-16102FD4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2939592"/>
            <a:ext cx="6131957" cy="223041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3A42032-C02A-B3AD-BF90-3A64F9888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" y="2987817"/>
            <a:ext cx="4700082" cy="2042728"/>
          </a:xfrm>
          <a:prstGeom prst="rect">
            <a:avLst/>
          </a:prstGeom>
        </p:spPr>
      </p:pic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B640D461-E311-3899-2F3E-6AC81F8F2124}"/>
              </a:ext>
            </a:extLst>
          </p:cNvPr>
          <p:cNvSpPr txBox="1">
            <a:spLocks/>
          </p:cNvSpPr>
          <p:nvPr/>
        </p:nvSpPr>
        <p:spPr>
          <a:xfrm>
            <a:off x="710962" y="2296714"/>
            <a:ext cx="4248313" cy="690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steemlettertype regulier"/>
              <a:buChar char="-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Huidige scenario</a:t>
            </a:r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2ED4BEC5-B1FD-A7F2-04D6-D4B8C8D2332F}"/>
              </a:ext>
            </a:extLst>
          </p:cNvPr>
          <p:cNvSpPr txBox="1">
            <a:spLocks/>
          </p:cNvSpPr>
          <p:nvPr/>
        </p:nvSpPr>
        <p:spPr>
          <a:xfrm>
            <a:off x="6274459" y="2189052"/>
            <a:ext cx="4248313" cy="690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steemlettertype regulier"/>
              <a:buChar char="-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Gewenste scenario</a:t>
            </a:r>
          </a:p>
        </p:txBody>
      </p:sp>
      <p:sp>
        <p:nvSpPr>
          <p:cNvPr id="22" name="Pijl: gebogen 21">
            <a:extLst>
              <a:ext uri="{FF2B5EF4-FFF2-40B4-BE49-F238E27FC236}">
                <a16:creationId xmlns:a16="http://schemas.microsoft.com/office/drawing/2014/main" id="{271768B4-60E7-FCE0-E5DF-AB06618F9A6E}"/>
              </a:ext>
            </a:extLst>
          </p:cNvPr>
          <p:cNvSpPr/>
          <p:nvPr/>
        </p:nvSpPr>
        <p:spPr>
          <a:xfrm rot="5400000" flipH="1">
            <a:off x="7838316" y="4946041"/>
            <a:ext cx="439534" cy="191364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D2C3EAC-2C16-663E-D347-8264FC7453D0}"/>
              </a:ext>
            </a:extLst>
          </p:cNvPr>
          <p:cNvSpPr txBox="1"/>
          <p:nvPr/>
        </p:nvSpPr>
        <p:spPr>
          <a:xfrm>
            <a:off x="3669100" y="5608932"/>
            <a:ext cx="316368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Standaarden harmoniseren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Objectgericht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Keten digitaliseren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230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2A6D5-6DBD-B2E1-F92D-D62BF0595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C12618C-1BD3-36B8-B37E-939E48C8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err="1"/>
              <a:t>Langetermijn</a:t>
            </a:r>
            <a:r>
              <a:rPr lang="en-GB" dirty="0"/>
              <a:t> NLCS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839477-06C3-B329-C360-A0B94E4E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9190-B35C-4CB9-BA33-711F270D2DCD}" type="slidenum">
              <a:rPr lang="nl-NL" smtClean="0"/>
              <a:t>13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2D9A3EA-F73C-3297-8846-6B32B049D158}"/>
              </a:ext>
            </a:extLst>
          </p:cNvPr>
          <p:cNvSpPr txBox="1"/>
          <p:nvPr/>
        </p:nvSpPr>
        <p:spPr>
          <a:xfrm>
            <a:off x="236775" y="436491"/>
            <a:ext cx="10668000" cy="58477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r>
              <a:rPr lang="nl-NL" sz="3200" b="1">
                <a:solidFill>
                  <a:srgbClr val="1A1A1A"/>
                </a:solidFill>
              </a:rPr>
              <a:t>Objectgericht 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A809034-E940-A89C-B0B1-D5B0389D74AE}"/>
              </a:ext>
            </a:extLst>
          </p:cNvPr>
          <p:cNvSpPr/>
          <p:nvPr/>
        </p:nvSpPr>
        <p:spPr>
          <a:xfrm>
            <a:off x="8829959" y="1522617"/>
            <a:ext cx="3125133" cy="4688229"/>
          </a:xfrm>
          <a:prstGeom prst="rect">
            <a:avLst/>
          </a:prstGeom>
          <a:solidFill>
            <a:srgbClr val="FFE10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200">
                <a:solidFill>
                  <a:schemeClr val="tx1"/>
                </a:solidFill>
                <a:latin typeface="Aptos" panose="020B0004020202020204" pitchFamily="34" charset="0"/>
              </a:rPr>
              <a:t>Fase </a:t>
            </a:r>
            <a:br>
              <a:rPr lang="nl-NL" sz="120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nl-NL" sz="1200">
                <a:solidFill>
                  <a:schemeClr val="tx1"/>
                </a:solidFill>
                <a:latin typeface="Aptos" panose="020B0004020202020204" pitchFamily="34" charset="0"/>
              </a:rPr>
              <a:t>3. </a:t>
            </a:r>
            <a:r>
              <a:rPr lang="nl-NL" sz="1200" b="1">
                <a:solidFill>
                  <a:schemeClr val="tx1"/>
                </a:solidFill>
                <a:latin typeface="Aptos" panose="020B0004020202020204" pitchFamily="34" charset="0"/>
              </a:rPr>
              <a:t>Ontmanteling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916D5ED-4868-76AC-98D1-455B463CB093}"/>
              </a:ext>
            </a:extLst>
          </p:cNvPr>
          <p:cNvSpPr/>
          <p:nvPr/>
        </p:nvSpPr>
        <p:spPr>
          <a:xfrm>
            <a:off x="5253353" y="1530896"/>
            <a:ext cx="3125133" cy="4688229"/>
          </a:xfrm>
          <a:prstGeom prst="rect">
            <a:avLst/>
          </a:prstGeom>
          <a:solidFill>
            <a:srgbClr val="FFE10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200">
                <a:solidFill>
                  <a:schemeClr val="tx1"/>
                </a:solidFill>
                <a:latin typeface="Aptos" panose="020B0004020202020204" pitchFamily="34" charset="0"/>
              </a:rPr>
              <a:t>Fase </a:t>
            </a:r>
            <a:br>
              <a:rPr lang="nl-NL" sz="120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nl-NL" sz="1200">
                <a:solidFill>
                  <a:schemeClr val="tx1"/>
                </a:solidFill>
                <a:latin typeface="Aptos" panose="020B0004020202020204" pitchFamily="34" charset="0"/>
              </a:rPr>
              <a:t>2. </a:t>
            </a:r>
            <a:r>
              <a:rPr lang="nl-NL" sz="1200" b="1">
                <a:solidFill>
                  <a:schemeClr val="tx1"/>
                </a:solidFill>
                <a:latin typeface="Aptos" panose="020B0004020202020204" pitchFamily="34" charset="0"/>
              </a:rPr>
              <a:t>Onderhoud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5419E07-1676-3A6F-443F-2F5C0229A92D}"/>
              </a:ext>
            </a:extLst>
          </p:cNvPr>
          <p:cNvSpPr/>
          <p:nvPr/>
        </p:nvSpPr>
        <p:spPr>
          <a:xfrm>
            <a:off x="1600596" y="1530896"/>
            <a:ext cx="3125133" cy="4688162"/>
          </a:xfrm>
          <a:prstGeom prst="rect">
            <a:avLst/>
          </a:prstGeom>
          <a:solidFill>
            <a:srgbClr val="FFE10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200">
                <a:solidFill>
                  <a:schemeClr val="tx1"/>
                </a:solidFill>
                <a:latin typeface="Aptos" panose="020B0004020202020204" pitchFamily="34" charset="0"/>
              </a:rPr>
              <a:t>Fase </a:t>
            </a:r>
            <a:br>
              <a:rPr lang="nl-NL" sz="120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nl-NL" sz="1200">
                <a:solidFill>
                  <a:schemeClr val="tx1"/>
                </a:solidFill>
                <a:latin typeface="Aptos" panose="020B0004020202020204" pitchFamily="34" charset="0"/>
              </a:rPr>
              <a:t>1. </a:t>
            </a:r>
            <a:r>
              <a:rPr lang="nl-NL" sz="1200" b="1">
                <a:solidFill>
                  <a:schemeClr val="tx1"/>
                </a:solidFill>
                <a:latin typeface="Aptos" panose="020B0004020202020204" pitchFamily="34" charset="0"/>
              </a:rPr>
              <a:t>Ontwikkeling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7B7EB75-68A7-CDF0-1EB7-6008C035E103}"/>
              </a:ext>
            </a:extLst>
          </p:cNvPr>
          <p:cNvSpPr/>
          <p:nvPr/>
        </p:nvSpPr>
        <p:spPr>
          <a:xfrm>
            <a:off x="5825919" y="2353809"/>
            <a:ext cx="1980000" cy="58649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100" dirty="0" err="1"/>
              <a:t>Assetmanagment</a:t>
            </a:r>
            <a:endParaRPr lang="nl-NL" sz="110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522DE5B-3D01-3FC4-BD0A-D82A33893117}"/>
              </a:ext>
            </a:extLst>
          </p:cNvPr>
          <p:cNvSpPr/>
          <p:nvPr/>
        </p:nvSpPr>
        <p:spPr>
          <a:xfrm>
            <a:off x="9402525" y="2353809"/>
            <a:ext cx="1980000" cy="58649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100" dirty="0"/>
              <a:t>Hergebruik materialen o.b.v. digitale informatie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CEABFEF-8874-5F80-4040-309DDBCF8791}"/>
              </a:ext>
            </a:extLst>
          </p:cNvPr>
          <p:cNvSpPr/>
          <p:nvPr/>
        </p:nvSpPr>
        <p:spPr>
          <a:xfrm>
            <a:off x="2173162" y="2353809"/>
            <a:ext cx="1980000" cy="58649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100" dirty="0"/>
              <a:t>Ontwerp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A7A0838F-19F8-06A4-4D94-DCC761782EAC}"/>
              </a:ext>
            </a:extLst>
          </p:cNvPr>
          <p:cNvSpPr/>
          <p:nvPr/>
        </p:nvSpPr>
        <p:spPr>
          <a:xfrm>
            <a:off x="1844445" y="4125247"/>
            <a:ext cx="1260000" cy="370589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Ontwerpen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A25FA107-C9F2-7432-0924-5508F616FD24}"/>
              </a:ext>
            </a:extLst>
          </p:cNvPr>
          <p:cNvSpPr/>
          <p:nvPr/>
        </p:nvSpPr>
        <p:spPr>
          <a:xfrm>
            <a:off x="5405040" y="4600351"/>
            <a:ext cx="1260000" cy="364023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Digital </a:t>
            </a:r>
            <a:r>
              <a:rPr lang="nl-NL" sz="800" b="1" err="1">
                <a:solidFill>
                  <a:schemeClr val="tx1"/>
                </a:solidFill>
                <a:latin typeface="Aptos" panose="020B0004020202020204" pitchFamily="34" charset="0"/>
              </a:rPr>
              <a:t>Twins</a:t>
            </a:r>
            <a:endParaRPr lang="nl-NL" sz="800" b="1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2A117926-7BA3-FE7C-7074-7B453E5F5F48}"/>
              </a:ext>
            </a:extLst>
          </p:cNvPr>
          <p:cNvSpPr/>
          <p:nvPr/>
        </p:nvSpPr>
        <p:spPr>
          <a:xfrm>
            <a:off x="7294509" y="2981596"/>
            <a:ext cx="405441" cy="1045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800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F95B264A-A85E-7EFA-F297-60666EF5C66A}"/>
              </a:ext>
            </a:extLst>
          </p:cNvPr>
          <p:cNvSpPr/>
          <p:nvPr/>
        </p:nvSpPr>
        <p:spPr>
          <a:xfrm>
            <a:off x="9501727" y="3020396"/>
            <a:ext cx="405441" cy="89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800"/>
          </a:p>
        </p:txBody>
      </p:sp>
      <p:sp>
        <p:nvSpPr>
          <p:cNvPr id="45" name="Rechthoek: afgeronde bovenhoeken 44">
            <a:extLst>
              <a:ext uri="{FF2B5EF4-FFF2-40B4-BE49-F238E27FC236}">
                <a16:creationId xmlns:a16="http://schemas.microsoft.com/office/drawing/2014/main" id="{A58778FE-76F7-2DBF-236A-5F93EF5AFE23}"/>
              </a:ext>
            </a:extLst>
          </p:cNvPr>
          <p:cNvSpPr/>
          <p:nvPr/>
        </p:nvSpPr>
        <p:spPr>
          <a:xfrm>
            <a:off x="7294510" y="2660395"/>
            <a:ext cx="2612658" cy="44759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/>
              <a:t>Hergebruik van informatie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3C3F344C-7643-E7F4-275C-F4C7D9545CF5}"/>
              </a:ext>
            </a:extLst>
          </p:cNvPr>
          <p:cNvSpPr/>
          <p:nvPr/>
        </p:nvSpPr>
        <p:spPr>
          <a:xfrm>
            <a:off x="3650568" y="2981596"/>
            <a:ext cx="405441" cy="1045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800"/>
          </a:p>
        </p:txBody>
      </p:sp>
      <p:sp>
        <p:nvSpPr>
          <p:cNvPr id="47" name="Rechthoek: afgeronde bovenhoeken 46">
            <a:extLst>
              <a:ext uri="{FF2B5EF4-FFF2-40B4-BE49-F238E27FC236}">
                <a16:creationId xmlns:a16="http://schemas.microsoft.com/office/drawing/2014/main" id="{778A6416-E9F0-2F36-A20A-E10698342B10}"/>
              </a:ext>
            </a:extLst>
          </p:cNvPr>
          <p:cNvSpPr/>
          <p:nvPr/>
        </p:nvSpPr>
        <p:spPr>
          <a:xfrm>
            <a:off x="3650567" y="2660397"/>
            <a:ext cx="2636569" cy="447592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/>
              <a:t>CAD tekeningen gebruiken in</a:t>
            </a:r>
          </a:p>
        </p:txBody>
      </p:sp>
      <p:sp>
        <p:nvSpPr>
          <p:cNvPr id="52" name="Gelijkbenige driehoek 51">
            <a:extLst>
              <a:ext uri="{FF2B5EF4-FFF2-40B4-BE49-F238E27FC236}">
                <a16:creationId xmlns:a16="http://schemas.microsoft.com/office/drawing/2014/main" id="{59F0EC4B-C9B1-0C65-D3FA-416464875E2F}"/>
              </a:ext>
            </a:extLst>
          </p:cNvPr>
          <p:cNvSpPr/>
          <p:nvPr/>
        </p:nvSpPr>
        <p:spPr>
          <a:xfrm flipV="1">
            <a:off x="5547676" y="3829159"/>
            <a:ext cx="1004288" cy="15042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4610A268-E552-4870-3E3E-5E56D8A006DE}"/>
              </a:ext>
            </a:extLst>
          </p:cNvPr>
          <p:cNvSpPr/>
          <p:nvPr/>
        </p:nvSpPr>
        <p:spPr>
          <a:xfrm>
            <a:off x="5881696" y="3020818"/>
            <a:ext cx="405441" cy="8561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800"/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0D99ECF8-C9E4-BC64-76DB-852BC5399469}"/>
              </a:ext>
            </a:extLst>
          </p:cNvPr>
          <p:cNvSpPr/>
          <p:nvPr/>
        </p:nvSpPr>
        <p:spPr>
          <a:xfrm>
            <a:off x="2622289" y="3253919"/>
            <a:ext cx="405441" cy="2848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800"/>
          </a:p>
        </p:txBody>
      </p:sp>
      <p:sp>
        <p:nvSpPr>
          <p:cNvPr id="57" name="Gelijkbenige driehoek 56">
            <a:extLst>
              <a:ext uri="{FF2B5EF4-FFF2-40B4-BE49-F238E27FC236}">
                <a16:creationId xmlns:a16="http://schemas.microsoft.com/office/drawing/2014/main" id="{6828D5CE-C134-858A-889C-F2B59CFC1996}"/>
              </a:ext>
            </a:extLst>
          </p:cNvPr>
          <p:cNvSpPr/>
          <p:nvPr/>
        </p:nvSpPr>
        <p:spPr>
          <a:xfrm flipV="1">
            <a:off x="2332543" y="3538732"/>
            <a:ext cx="1004288" cy="15042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6D66E8E8-7D34-CAB1-CF16-4CB5449882CC}"/>
              </a:ext>
            </a:extLst>
          </p:cNvPr>
          <p:cNvSpPr/>
          <p:nvPr/>
        </p:nvSpPr>
        <p:spPr>
          <a:xfrm>
            <a:off x="2173162" y="3140349"/>
            <a:ext cx="1212580" cy="25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100"/>
              <a:t>Behoefte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03B05419-3288-6C56-2C54-13CC16909C3E}"/>
              </a:ext>
            </a:extLst>
          </p:cNvPr>
          <p:cNvSpPr/>
          <p:nvPr/>
        </p:nvSpPr>
        <p:spPr>
          <a:xfrm>
            <a:off x="5391290" y="5536041"/>
            <a:ext cx="1260000" cy="364023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Weergave in 2D, 2,5 en 3D </a:t>
            </a:r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72FE9058-3627-4747-4A59-7F86DB7B164E}"/>
              </a:ext>
            </a:extLst>
          </p:cNvPr>
          <p:cNvSpPr/>
          <p:nvPr/>
        </p:nvSpPr>
        <p:spPr>
          <a:xfrm>
            <a:off x="5405040" y="5044336"/>
            <a:ext cx="1260000" cy="364023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Asset management</a:t>
            </a:r>
          </a:p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Netbeheerders, gemeenten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69859B91-E735-C8A5-DA69-DFB920C5B9A7}"/>
              </a:ext>
            </a:extLst>
          </p:cNvPr>
          <p:cNvSpPr/>
          <p:nvPr/>
        </p:nvSpPr>
        <p:spPr>
          <a:xfrm>
            <a:off x="5405040" y="4112656"/>
            <a:ext cx="1260000" cy="364023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Beheer en onderhoud</a:t>
            </a:r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6CB22BB3-7761-8600-535E-4AFA34083115}"/>
              </a:ext>
            </a:extLst>
          </p:cNvPr>
          <p:cNvSpPr/>
          <p:nvPr/>
        </p:nvSpPr>
        <p:spPr>
          <a:xfrm>
            <a:off x="6848463" y="4096886"/>
            <a:ext cx="1260000" cy="364023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 dirty="0">
                <a:solidFill>
                  <a:schemeClr val="tx1"/>
                </a:solidFill>
                <a:latin typeface="Aptos" panose="020B0004020202020204" pitchFamily="34" charset="0"/>
              </a:rPr>
              <a:t>Gemeentelijke, regionale en landelijke overzichten</a:t>
            </a:r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8FDE9572-8321-F783-1B5C-A1FE30B31D57}"/>
              </a:ext>
            </a:extLst>
          </p:cNvPr>
          <p:cNvSpPr/>
          <p:nvPr/>
        </p:nvSpPr>
        <p:spPr>
          <a:xfrm>
            <a:off x="6836608" y="4590018"/>
            <a:ext cx="1260000" cy="364023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 err="1">
                <a:solidFill>
                  <a:schemeClr val="tx1"/>
                </a:solidFill>
                <a:latin typeface="Aptos" panose="020B0004020202020204" pitchFamily="34" charset="0"/>
              </a:rPr>
              <a:t>Vergunnings</a:t>
            </a:r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verleningen</a:t>
            </a:r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B17862F7-2E1A-34C7-8539-202253397C77}"/>
              </a:ext>
            </a:extLst>
          </p:cNvPr>
          <p:cNvSpPr/>
          <p:nvPr/>
        </p:nvSpPr>
        <p:spPr>
          <a:xfrm>
            <a:off x="1844445" y="4638602"/>
            <a:ext cx="1260000" cy="370589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Kostprijsberekeningen</a:t>
            </a:r>
          </a:p>
        </p:txBody>
      </p:sp>
      <p:sp>
        <p:nvSpPr>
          <p:cNvPr id="78" name="Rechthoek 77">
            <a:extLst>
              <a:ext uri="{FF2B5EF4-FFF2-40B4-BE49-F238E27FC236}">
                <a16:creationId xmlns:a16="http://schemas.microsoft.com/office/drawing/2014/main" id="{704580C1-E766-264B-C5F9-A6C4DB9FD53D}"/>
              </a:ext>
            </a:extLst>
          </p:cNvPr>
          <p:cNvSpPr/>
          <p:nvPr/>
        </p:nvSpPr>
        <p:spPr>
          <a:xfrm>
            <a:off x="3248797" y="4131370"/>
            <a:ext cx="1260000" cy="370589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Data los van de tekening</a:t>
            </a:r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C7960CF1-C008-C2B0-A61C-83F2E8F00D85}"/>
              </a:ext>
            </a:extLst>
          </p:cNvPr>
          <p:cNvSpPr/>
          <p:nvPr/>
        </p:nvSpPr>
        <p:spPr>
          <a:xfrm>
            <a:off x="3252621" y="4620759"/>
            <a:ext cx="1260000" cy="370589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Bestekschrijven</a:t>
            </a:r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C0910179-6FFB-3C5C-6351-1F58402B9C6C}"/>
              </a:ext>
            </a:extLst>
          </p:cNvPr>
          <p:cNvSpPr/>
          <p:nvPr/>
        </p:nvSpPr>
        <p:spPr>
          <a:xfrm>
            <a:off x="1850321" y="5151957"/>
            <a:ext cx="1260000" cy="370589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Productbestellingen</a:t>
            </a:r>
          </a:p>
        </p:txBody>
      </p:sp>
      <p:sp>
        <p:nvSpPr>
          <p:cNvPr id="81" name="Rechthoek 80">
            <a:extLst>
              <a:ext uri="{FF2B5EF4-FFF2-40B4-BE49-F238E27FC236}">
                <a16:creationId xmlns:a16="http://schemas.microsoft.com/office/drawing/2014/main" id="{F2F06352-2E5D-0058-69FD-1695AFAD533D}"/>
              </a:ext>
            </a:extLst>
          </p:cNvPr>
          <p:cNvSpPr/>
          <p:nvPr/>
        </p:nvSpPr>
        <p:spPr>
          <a:xfrm>
            <a:off x="3258497" y="5134114"/>
            <a:ext cx="1260000" cy="370589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Integratie met DPP</a:t>
            </a:r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30C06A8E-EDDB-2F78-7C0B-BD8762FF9E60}"/>
              </a:ext>
            </a:extLst>
          </p:cNvPr>
          <p:cNvSpPr/>
          <p:nvPr/>
        </p:nvSpPr>
        <p:spPr>
          <a:xfrm>
            <a:off x="1844445" y="5663175"/>
            <a:ext cx="1260000" cy="370589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 err="1">
                <a:solidFill>
                  <a:schemeClr val="tx1"/>
                </a:solidFill>
                <a:latin typeface="Aptos" panose="020B0004020202020204" pitchFamily="34" charset="0"/>
              </a:rPr>
              <a:t>Bewonersinfomatie</a:t>
            </a:r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 /</a:t>
            </a:r>
          </a:p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bijeenkomsten</a:t>
            </a:r>
          </a:p>
        </p:txBody>
      </p:sp>
      <p:sp>
        <p:nvSpPr>
          <p:cNvPr id="83" name="Gelijkbenige driehoek 82">
            <a:extLst>
              <a:ext uri="{FF2B5EF4-FFF2-40B4-BE49-F238E27FC236}">
                <a16:creationId xmlns:a16="http://schemas.microsoft.com/office/drawing/2014/main" id="{4B654B53-C423-A50A-BB87-6568D9365E09}"/>
              </a:ext>
            </a:extLst>
          </p:cNvPr>
          <p:cNvSpPr/>
          <p:nvPr/>
        </p:nvSpPr>
        <p:spPr>
          <a:xfrm flipV="1">
            <a:off x="9200357" y="3839973"/>
            <a:ext cx="1004288" cy="15042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12E2722D-138E-71C7-4793-B6B534F5AE5E}"/>
              </a:ext>
            </a:extLst>
          </p:cNvPr>
          <p:cNvSpPr/>
          <p:nvPr/>
        </p:nvSpPr>
        <p:spPr>
          <a:xfrm>
            <a:off x="6628488" y="3243717"/>
            <a:ext cx="405441" cy="2848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800"/>
          </a:p>
        </p:txBody>
      </p:sp>
      <p:sp>
        <p:nvSpPr>
          <p:cNvPr id="85" name="Gelijkbenige driehoek 84">
            <a:extLst>
              <a:ext uri="{FF2B5EF4-FFF2-40B4-BE49-F238E27FC236}">
                <a16:creationId xmlns:a16="http://schemas.microsoft.com/office/drawing/2014/main" id="{C0638ECD-9D2A-2E6B-8FDD-E72F0676A6F9}"/>
              </a:ext>
            </a:extLst>
          </p:cNvPr>
          <p:cNvSpPr/>
          <p:nvPr/>
        </p:nvSpPr>
        <p:spPr>
          <a:xfrm flipV="1">
            <a:off x="6321490" y="3528530"/>
            <a:ext cx="1004288" cy="15042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86" name="Rechthoek 85">
            <a:extLst>
              <a:ext uri="{FF2B5EF4-FFF2-40B4-BE49-F238E27FC236}">
                <a16:creationId xmlns:a16="http://schemas.microsoft.com/office/drawing/2014/main" id="{00697F8B-8FF1-A119-5D93-1DD58C4D5A41}"/>
              </a:ext>
            </a:extLst>
          </p:cNvPr>
          <p:cNvSpPr/>
          <p:nvPr/>
        </p:nvSpPr>
        <p:spPr>
          <a:xfrm>
            <a:off x="6193573" y="3130147"/>
            <a:ext cx="1212580" cy="25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100"/>
              <a:t>Behoefte</a:t>
            </a:r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4B6B0F27-4932-1862-D092-75354FF4F7A8}"/>
              </a:ext>
            </a:extLst>
          </p:cNvPr>
          <p:cNvSpPr/>
          <p:nvPr/>
        </p:nvSpPr>
        <p:spPr>
          <a:xfrm>
            <a:off x="10190233" y="3327993"/>
            <a:ext cx="405441" cy="2848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800"/>
          </a:p>
        </p:txBody>
      </p:sp>
      <p:sp>
        <p:nvSpPr>
          <p:cNvPr id="88" name="Gelijkbenige driehoek 87">
            <a:extLst>
              <a:ext uri="{FF2B5EF4-FFF2-40B4-BE49-F238E27FC236}">
                <a16:creationId xmlns:a16="http://schemas.microsoft.com/office/drawing/2014/main" id="{11DF62D0-A5EB-1F49-0CD3-F5FE1D89FCFC}"/>
              </a:ext>
            </a:extLst>
          </p:cNvPr>
          <p:cNvSpPr/>
          <p:nvPr/>
        </p:nvSpPr>
        <p:spPr>
          <a:xfrm flipV="1">
            <a:off x="9900487" y="3612806"/>
            <a:ext cx="1004288" cy="15042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7D8422C4-7763-D665-5AD1-F6D7930B890B}"/>
              </a:ext>
            </a:extLst>
          </p:cNvPr>
          <p:cNvSpPr/>
          <p:nvPr/>
        </p:nvSpPr>
        <p:spPr>
          <a:xfrm>
            <a:off x="9741106" y="3214423"/>
            <a:ext cx="1212580" cy="25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100"/>
              <a:t>Behoefte</a:t>
            </a:r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7F07B0AF-F9F3-678A-FB8B-B693F43BD49B}"/>
              </a:ext>
            </a:extLst>
          </p:cNvPr>
          <p:cNvSpPr/>
          <p:nvPr/>
        </p:nvSpPr>
        <p:spPr>
          <a:xfrm>
            <a:off x="8954999" y="4573266"/>
            <a:ext cx="1260000" cy="364023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Circulariteit</a:t>
            </a: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C9B2D421-80E6-8A0A-CC75-38676D4D8D53}"/>
              </a:ext>
            </a:extLst>
          </p:cNvPr>
          <p:cNvSpPr/>
          <p:nvPr/>
        </p:nvSpPr>
        <p:spPr>
          <a:xfrm>
            <a:off x="8941249" y="5508956"/>
            <a:ext cx="1260000" cy="364023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 dirty="0">
                <a:solidFill>
                  <a:schemeClr val="tx1"/>
                </a:solidFill>
                <a:latin typeface="Aptos" panose="020B0004020202020204" pitchFamily="34" charset="0"/>
              </a:rPr>
              <a:t>Circulaire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  <a:latin typeface="Aptos" panose="020B0004020202020204" pitchFamily="34" charset="0"/>
              </a:rPr>
              <a:t>Marktplaatsen</a:t>
            </a:r>
          </a:p>
        </p:txBody>
      </p:sp>
      <p:sp>
        <p:nvSpPr>
          <p:cNvPr id="92" name="Rechthoek 91">
            <a:extLst>
              <a:ext uri="{FF2B5EF4-FFF2-40B4-BE49-F238E27FC236}">
                <a16:creationId xmlns:a16="http://schemas.microsoft.com/office/drawing/2014/main" id="{36D539F0-EE89-F359-433A-068DF26E99E6}"/>
              </a:ext>
            </a:extLst>
          </p:cNvPr>
          <p:cNvSpPr/>
          <p:nvPr/>
        </p:nvSpPr>
        <p:spPr>
          <a:xfrm>
            <a:off x="8954999" y="5017251"/>
            <a:ext cx="1260000" cy="364023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Afvoeren</a:t>
            </a:r>
          </a:p>
        </p:txBody>
      </p:sp>
      <p:sp>
        <p:nvSpPr>
          <p:cNvPr id="93" name="Rechthoek 92">
            <a:extLst>
              <a:ext uri="{FF2B5EF4-FFF2-40B4-BE49-F238E27FC236}">
                <a16:creationId xmlns:a16="http://schemas.microsoft.com/office/drawing/2014/main" id="{56275F85-3A1F-FAF0-4071-DD7BF82717D7}"/>
              </a:ext>
            </a:extLst>
          </p:cNvPr>
          <p:cNvSpPr/>
          <p:nvPr/>
        </p:nvSpPr>
        <p:spPr>
          <a:xfrm>
            <a:off x="8954999" y="4085571"/>
            <a:ext cx="1260000" cy="364023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800" b="1">
                <a:solidFill>
                  <a:schemeClr val="tx1"/>
                </a:solidFill>
                <a:latin typeface="Aptos" panose="020B0004020202020204" pitchFamily="34" charset="0"/>
              </a:rPr>
              <a:t>Ontmanteling</a:t>
            </a:r>
          </a:p>
        </p:txBody>
      </p:sp>
      <p:sp>
        <p:nvSpPr>
          <p:cNvPr id="97" name="Rechthoek 96">
            <a:extLst>
              <a:ext uri="{FF2B5EF4-FFF2-40B4-BE49-F238E27FC236}">
                <a16:creationId xmlns:a16="http://schemas.microsoft.com/office/drawing/2014/main" id="{6346CF27-9E71-F20D-84B5-365444E99E8E}"/>
              </a:ext>
            </a:extLst>
          </p:cNvPr>
          <p:cNvSpPr/>
          <p:nvPr/>
        </p:nvSpPr>
        <p:spPr>
          <a:xfrm>
            <a:off x="1705672" y="3979588"/>
            <a:ext cx="1499757" cy="61043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200">
              <a:solidFill>
                <a:schemeClr val="dk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441B689-3EB5-0572-A8B5-0F394D1EE0FF}"/>
              </a:ext>
            </a:extLst>
          </p:cNvPr>
          <p:cNvSpPr/>
          <p:nvPr/>
        </p:nvSpPr>
        <p:spPr>
          <a:xfrm>
            <a:off x="58718" y="4047750"/>
            <a:ext cx="1260000" cy="1086364"/>
          </a:xfrm>
          <a:prstGeom prst="rect">
            <a:avLst/>
          </a:prstGeom>
          <a:solidFill>
            <a:schemeClr val="accent1"/>
          </a:solidFill>
          <a:ln w="2857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200" dirty="0">
                <a:solidFill>
                  <a:schemeClr val="dk1"/>
                </a:solidFill>
              </a:rPr>
              <a:t>Nieuwe toepassingen o.b.v. ketendigitalisering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DB34EC5-A774-2B99-6EA6-3EF15159621E}"/>
              </a:ext>
            </a:extLst>
          </p:cNvPr>
          <p:cNvSpPr/>
          <p:nvPr/>
        </p:nvSpPr>
        <p:spPr>
          <a:xfrm>
            <a:off x="141646" y="1926134"/>
            <a:ext cx="1260000" cy="11222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200" dirty="0">
                <a:solidFill>
                  <a:schemeClr val="dk1"/>
                </a:solidFill>
              </a:rPr>
              <a:t>Oorsprong CAD</a:t>
            </a:r>
          </a:p>
          <a:p>
            <a:pPr algn="ctr"/>
            <a:r>
              <a:rPr lang="nl-NL" sz="1200" dirty="0">
                <a:solidFill>
                  <a:schemeClr val="dk1"/>
                </a:solidFill>
              </a:rPr>
              <a:t>Standaarden.</a:t>
            </a:r>
          </a:p>
          <a:p>
            <a:pPr algn="ctr"/>
            <a:r>
              <a:rPr lang="nl-NL" sz="1200" dirty="0">
                <a:solidFill>
                  <a:schemeClr val="dk1"/>
                </a:solidFill>
              </a:rPr>
              <a:t>‘Plat’ CAD</a:t>
            </a:r>
          </a:p>
        </p:txBody>
      </p:sp>
    </p:spTree>
    <p:extLst>
      <p:ext uri="{BB962C8B-B14F-4D97-AF65-F5344CB8AC3E}">
        <p14:creationId xmlns:p14="http://schemas.microsoft.com/office/powerpoint/2010/main" val="336711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18485-E854-F361-152E-589EF0933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762000"/>
            <a:ext cx="11176000" cy="584200"/>
          </a:xfrm>
        </p:spPr>
        <p:txBody>
          <a:bodyPr wrap="square" anchor="ctr" anchorCtr="0">
            <a:noAutofit/>
          </a:bodyPr>
          <a:lstStyle/>
          <a:p>
            <a:pPr algn="l"/>
            <a:r>
              <a:rPr lang="nl-NL" sz="3000" dirty="0"/>
              <a:t>ontwikkelopgave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4650C2-A5E8-F464-91DC-91E4EDB2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GB" dirty="0" err="1"/>
              <a:t>Langetermijn</a:t>
            </a:r>
            <a:r>
              <a:rPr lang="en-GB" dirty="0"/>
              <a:t> NLCS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56258E-D91E-6F8E-F6A0-C7754A88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 anchorCtr="0">
            <a:noAutofit/>
          </a:bodyPr>
          <a:lstStyle/>
          <a:p>
            <a:fld id="{60449190-B35C-4CB9-BA33-711F270D2DCD}" type="slidenum">
              <a:rPr lang="nl-NL" smtClean="0"/>
              <a:t>14</a:t>
            </a:fld>
            <a:endParaRPr lang="nl-NL"/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42A65489-8021-41E0-AE71-1583518ED96B}"/>
              </a:ext>
            </a:extLst>
          </p:cNvPr>
          <p:cNvSpPr/>
          <p:nvPr/>
        </p:nvSpPr>
        <p:spPr>
          <a:xfrm>
            <a:off x="1901116" y="1473200"/>
            <a:ext cx="7670800" cy="1574800"/>
          </a:xfrm>
          <a:prstGeom prst="roundRect">
            <a:avLst/>
          </a:prstGeom>
          <a:solidFill>
            <a:srgbClr val="EAF5FD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l"/>
            <a:endParaRPr lang="nl-NL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745620F4-A76F-417A-B413-3C3B3FE05E26}"/>
              </a:ext>
            </a:extLst>
          </p:cNvPr>
          <p:cNvSpPr/>
          <p:nvPr/>
        </p:nvSpPr>
        <p:spPr>
          <a:xfrm>
            <a:off x="886780" y="1968500"/>
            <a:ext cx="995810" cy="584200"/>
          </a:xfrm>
          <a:prstGeom prst="roundRect">
            <a:avLst/>
          </a:prstGeom>
          <a:solidFill>
            <a:srgbClr val="009DD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l"/>
            <a:r>
              <a:rPr lang="nl-NL" sz="1300" b="1">
                <a:solidFill>
                  <a:srgbClr val="FFFFFF"/>
                </a:solidFill>
              </a:rPr>
              <a:t>Beleid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DD5C6C9A-F67B-46B5-BED6-4CC1FBCDE208}"/>
              </a:ext>
            </a:extLst>
          </p:cNvPr>
          <p:cNvSpPr/>
          <p:nvPr/>
        </p:nvSpPr>
        <p:spPr>
          <a:xfrm>
            <a:off x="2028116" y="1524000"/>
            <a:ext cx="23876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009D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Beleid per hoofdgroep</a:t>
            </a:r>
          </a:p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maken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131871FF-11D2-44AF-96D4-85E05AE1D43C}"/>
              </a:ext>
            </a:extLst>
          </p:cNvPr>
          <p:cNvSpPr/>
          <p:nvPr/>
        </p:nvSpPr>
        <p:spPr>
          <a:xfrm>
            <a:off x="4517316" y="1524000"/>
            <a:ext cx="23876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009D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Herzien beheercommissie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03B94DA1-600F-4EBF-9376-C70E9A9D29CA}"/>
              </a:ext>
            </a:extLst>
          </p:cNvPr>
          <p:cNvSpPr/>
          <p:nvPr/>
        </p:nvSpPr>
        <p:spPr>
          <a:xfrm>
            <a:off x="7006516" y="1524000"/>
            <a:ext cx="23876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009D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Herzien expertcommissie</a:t>
            </a: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15B870FA-32E8-46BB-88EE-D1EF3AAA462B}"/>
              </a:ext>
            </a:extLst>
          </p:cNvPr>
          <p:cNvSpPr/>
          <p:nvPr/>
        </p:nvSpPr>
        <p:spPr>
          <a:xfrm>
            <a:off x="2028116" y="2048933"/>
            <a:ext cx="23876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009D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Ontwikkelingen</a:t>
            </a:r>
          </a:p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financieringsmodel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C4AC4E3-AD95-440E-9CE6-A932B9BFEF12}"/>
              </a:ext>
            </a:extLst>
          </p:cNvPr>
          <p:cNvSpPr/>
          <p:nvPr/>
        </p:nvSpPr>
        <p:spPr>
          <a:xfrm>
            <a:off x="4517316" y="2048933"/>
            <a:ext cx="23876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009D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Projectteam per</a:t>
            </a:r>
          </a:p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hoofdgroep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C6E8F845-493E-40E7-BD8B-7B8BAC3431B0}"/>
              </a:ext>
            </a:extLst>
          </p:cNvPr>
          <p:cNvSpPr/>
          <p:nvPr/>
        </p:nvSpPr>
        <p:spPr>
          <a:xfrm>
            <a:off x="7006516" y="2048933"/>
            <a:ext cx="23876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009D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Beleid objectgericht</a:t>
            </a:r>
          </a:p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werken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3B8A9BC-FCCB-48E2-9D40-D8D9620011B6}"/>
              </a:ext>
            </a:extLst>
          </p:cNvPr>
          <p:cNvSpPr/>
          <p:nvPr/>
        </p:nvSpPr>
        <p:spPr>
          <a:xfrm>
            <a:off x="2028116" y="2573866"/>
            <a:ext cx="23876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009D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Beleid</a:t>
            </a:r>
          </a:p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interoperabiliteit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384393F3-6671-4584-93EF-FB4F490C5C6E}"/>
              </a:ext>
            </a:extLst>
          </p:cNvPr>
          <p:cNvSpPr/>
          <p:nvPr/>
        </p:nvSpPr>
        <p:spPr>
          <a:xfrm>
            <a:off x="4517316" y="2573866"/>
            <a:ext cx="23876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009D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Beleid koppeling met</a:t>
            </a:r>
          </a:p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landelijke databronnen</a:t>
            </a: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A4BCEA4D-6C84-41B3-B117-753D8DF62571}"/>
              </a:ext>
            </a:extLst>
          </p:cNvPr>
          <p:cNvSpPr/>
          <p:nvPr/>
        </p:nvSpPr>
        <p:spPr>
          <a:xfrm>
            <a:off x="7006516" y="2573866"/>
            <a:ext cx="23876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009D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Beleid releasemanagement</a:t>
            </a: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D7B68DAE-A02D-4081-8DEB-D4704ED8D2E8}"/>
              </a:ext>
            </a:extLst>
          </p:cNvPr>
          <p:cNvSpPr/>
          <p:nvPr/>
        </p:nvSpPr>
        <p:spPr>
          <a:xfrm>
            <a:off x="1901116" y="3200400"/>
            <a:ext cx="7670800" cy="1574800"/>
          </a:xfrm>
          <a:prstGeom prst="roundRect">
            <a:avLst/>
          </a:prstGeom>
          <a:solidFill>
            <a:srgbClr val="EBF6EC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l"/>
            <a:endParaRPr lang="nl-NL"/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7A2DB190-30F6-46F1-9C8F-E1FE4DF0E865}"/>
              </a:ext>
            </a:extLst>
          </p:cNvPr>
          <p:cNvSpPr/>
          <p:nvPr/>
        </p:nvSpPr>
        <p:spPr>
          <a:xfrm>
            <a:off x="886780" y="3695700"/>
            <a:ext cx="995810" cy="584200"/>
          </a:xfrm>
          <a:prstGeom prst="roundRect">
            <a:avLst/>
          </a:prstGeom>
          <a:solidFill>
            <a:srgbClr val="3FA53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l"/>
            <a:r>
              <a:rPr lang="nl-NL" sz="1300" b="1" dirty="0">
                <a:solidFill>
                  <a:srgbClr val="FFFFFF"/>
                </a:solidFill>
              </a:rPr>
              <a:t>Hoofd groepen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D8214CBE-1B38-4530-90E3-1C76583EF1D0}"/>
              </a:ext>
            </a:extLst>
          </p:cNvPr>
          <p:cNvSpPr/>
          <p:nvPr/>
        </p:nvSpPr>
        <p:spPr>
          <a:xfrm>
            <a:off x="2028116" y="3251200"/>
            <a:ext cx="139192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3FA534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Asfalt, Beton,</a:t>
            </a: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DB8FA9CB-0E63-4D1C-8BC0-886920D01205}"/>
              </a:ext>
            </a:extLst>
          </p:cNvPr>
          <p:cNvSpPr/>
          <p:nvPr/>
        </p:nvSpPr>
        <p:spPr>
          <a:xfrm>
            <a:off x="3521636" y="3251200"/>
            <a:ext cx="139192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3FA534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kabels en</a:t>
            </a:r>
          </a:p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leidingen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5622AD16-45E8-4E73-9762-4DAE426CE307}"/>
              </a:ext>
            </a:extLst>
          </p:cNvPr>
          <p:cNvSpPr/>
          <p:nvPr/>
        </p:nvSpPr>
        <p:spPr>
          <a:xfrm>
            <a:off x="5015156" y="3251200"/>
            <a:ext cx="139192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3FA534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Stedelijk spoor</a:t>
            </a: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9DAA89D6-8816-4C92-96FF-A478A0082532}"/>
              </a:ext>
            </a:extLst>
          </p:cNvPr>
          <p:cNvSpPr/>
          <p:nvPr/>
        </p:nvSpPr>
        <p:spPr>
          <a:xfrm>
            <a:off x="6508675" y="3251200"/>
            <a:ext cx="139192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3FA534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Waterwegen</a:t>
            </a: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6C03DA7D-9E1C-4852-BD3B-C9B3AA195EB5}"/>
              </a:ext>
            </a:extLst>
          </p:cNvPr>
          <p:cNvSpPr/>
          <p:nvPr/>
        </p:nvSpPr>
        <p:spPr>
          <a:xfrm>
            <a:off x="8002196" y="3251200"/>
            <a:ext cx="139192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3FA534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Fundering</a:t>
            </a:r>
          </a:p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constructies</a:t>
            </a: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BBFFEFC4-C3B9-4B8F-B13B-914B7AB5F9E5}"/>
              </a:ext>
            </a:extLst>
          </p:cNvPr>
          <p:cNvSpPr/>
          <p:nvPr/>
        </p:nvSpPr>
        <p:spPr>
          <a:xfrm>
            <a:off x="2028116" y="3776133"/>
            <a:ext cx="139192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3FA534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wegontwerp</a:t>
            </a: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41105945-5F37-480B-A7E1-2072306C5A6D}"/>
              </a:ext>
            </a:extLst>
          </p:cNvPr>
          <p:cNvSpPr/>
          <p:nvPr/>
        </p:nvSpPr>
        <p:spPr>
          <a:xfrm>
            <a:off x="3521636" y="3776133"/>
            <a:ext cx="139192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3FA534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Openbare ruimte</a:t>
            </a:r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1A27AE55-EE6B-47A4-90F8-60206ECDA310}"/>
              </a:ext>
            </a:extLst>
          </p:cNvPr>
          <p:cNvSpPr/>
          <p:nvPr/>
        </p:nvSpPr>
        <p:spPr>
          <a:xfrm>
            <a:off x="5015156" y="3776133"/>
            <a:ext cx="139192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3FA534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Kunstwerken</a:t>
            </a: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9D65BCC5-6BBC-4237-8CF8-13380E892930}"/>
              </a:ext>
            </a:extLst>
          </p:cNvPr>
          <p:cNvSpPr/>
          <p:nvPr/>
        </p:nvSpPr>
        <p:spPr>
          <a:xfrm>
            <a:off x="6508675" y="3776133"/>
            <a:ext cx="139192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3FA534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verlichting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id="{61D0B79D-DAC5-45DB-A2C3-A313CFE2DA2E}"/>
              </a:ext>
            </a:extLst>
          </p:cNvPr>
          <p:cNvSpPr/>
          <p:nvPr/>
        </p:nvSpPr>
        <p:spPr>
          <a:xfrm>
            <a:off x="8002196" y="3776133"/>
            <a:ext cx="139192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3FA534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riolering</a:t>
            </a:r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25CA61BA-E040-4092-A8EE-4B9D14D7386F}"/>
              </a:ext>
            </a:extLst>
          </p:cNvPr>
          <p:cNvSpPr/>
          <p:nvPr/>
        </p:nvSpPr>
        <p:spPr>
          <a:xfrm>
            <a:off x="2028116" y="4301066"/>
            <a:ext cx="139192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3FA534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staal</a:t>
            </a:r>
          </a:p>
        </p:txBody>
      </p:sp>
      <p:sp>
        <p:nvSpPr>
          <p:cNvPr id="44" name="Rechthoek: afgeronde hoeken 43">
            <a:extLst>
              <a:ext uri="{FF2B5EF4-FFF2-40B4-BE49-F238E27FC236}">
                <a16:creationId xmlns:a16="http://schemas.microsoft.com/office/drawing/2014/main" id="{187C41E6-1379-40F3-A39E-78E3E0BEF034}"/>
              </a:ext>
            </a:extLst>
          </p:cNvPr>
          <p:cNvSpPr/>
          <p:nvPr/>
        </p:nvSpPr>
        <p:spPr>
          <a:xfrm>
            <a:off x="3521636" y="4301066"/>
            <a:ext cx="139192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3FA534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verhardingen</a:t>
            </a:r>
          </a:p>
        </p:txBody>
      </p:sp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BEF0F1E5-8B6B-41FC-A150-A108A047B948}"/>
              </a:ext>
            </a:extLst>
          </p:cNvPr>
          <p:cNvSpPr/>
          <p:nvPr/>
        </p:nvSpPr>
        <p:spPr>
          <a:xfrm>
            <a:off x="5015156" y="4301066"/>
            <a:ext cx="139192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3FA534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waterhuishouding</a:t>
            </a:r>
          </a:p>
        </p:txBody>
      </p:sp>
      <p:sp>
        <p:nvSpPr>
          <p:cNvPr id="46" name="Rechthoek: afgeronde hoeken 45">
            <a:extLst>
              <a:ext uri="{FF2B5EF4-FFF2-40B4-BE49-F238E27FC236}">
                <a16:creationId xmlns:a16="http://schemas.microsoft.com/office/drawing/2014/main" id="{852CD671-6CF6-48A0-A8FF-9CC1C0EDDCA4}"/>
              </a:ext>
            </a:extLst>
          </p:cNvPr>
          <p:cNvSpPr/>
          <p:nvPr/>
        </p:nvSpPr>
        <p:spPr>
          <a:xfrm>
            <a:off x="1901116" y="4927600"/>
            <a:ext cx="7670800" cy="1574800"/>
          </a:xfrm>
          <a:prstGeom prst="roundRect">
            <a:avLst/>
          </a:prstGeom>
          <a:solidFill>
            <a:srgbClr val="FDEEE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l"/>
            <a:endParaRPr lang="nl-NL"/>
          </a:p>
        </p:txBody>
      </p:sp>
      <p:sp>
        <p:nvSpPr>
          <p:cNvPr id="47" name="Rechthoek: afgeronde hoeken 46">
            <a:extLst>
              <a:ext uri="{FF2B5EF4-FFF2-40B4-BE49-F238E27FC236}">
                <a16:creationId xmlns:a16="http://schemas.microsoft.com/office/drawing/2014/main" id="{81B0E227-E06F-4FA6-BD37-6A85A6ECA022}"/>
              </a:ext>
            </a:extLst>
          </p:cNvPr>
          <p:cNvSpPr/>
          <p:nvPr/>
        </p:nvSpPr>
        <p:spPr>
          <a:xfrm>
            <a:off x="886780" y="5422900"/>
            <a:ext cx="995810" cy="584200"/>
          </a:xfrm>
          <a:prstGeom prst="roundRect">
            <a:avLst/>
          </a:prstGeom>
          <a:solidFill>
            <a:srgbClr val="EC641A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l"/>
            <a:r>
              <a:rPr lang="nl-NL" sz="1300" b="1">
                <a:solidFill>
                  <a:srgbClr val="FFFFFF"/>
                </a:solidFill>
              </a:rPr>
              <a:t>Techniek</a:t>
            </a:r>
          </a:p>
        </p:txBody>
      </p:sp>
      <p:sp>
        <p:nvSpPr>
          <p:cNvPr id="49" name="Rechthoek: afgeronde hoeken 48">
            <a:extLst>
              <a:ext uri="{FF2B5EF4-FFF2-40B4-BE49-F238E27FC236}">
                <a16:creationId xmlns:a16="http://schemas.microsoft.com/office/drawing/2014/main" id="{5B49100D-6F27-4A06-8748-2A107305A800}"/>
              </a:ext>
            </a:extLst>
          </p:cNvPr>
          <p:cNvSpPr/>
          <p:nvPr/>
        </p:nvSpPr>
        <p:spPr>
          <a:xfrm>
            <a:off x="2028116" y="4978400"/>
            <a:ext cx="17653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EC641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Release 6.0</a:t>
            </a:r>
          </a:p>
        </p:txBody>
      </p:sp>
      <p:sp>
        <p:nvSpPr>
          <p:cNvPr id="50" name="Rechthoek: afgeronde hoeken 49">
            <a:extLst>
              <a:ext uri="{FF2B5EF4-FFF2-40B4-BE49-F238E27FC236}">
                <a16:creationId xmlns:a16="http://schemas.microsoft.com/office/drawing/2014/main" id="{59CA859B-9EF4-48FF-9C67-1AF8E433A0F9}"/>
              </a:ext>
            </a:extLst>
          </p:cNvPr>
          <p:cNvSpPr/>
          <p:nvPr/>
        </p:nvSpPr>
        <p:spPr>
          <a:xfrm>
            <a:off x="3895016" y="4978400"/>
            <a:ext cx="17653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EC641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ILS CAD tekeningen</a:t>
            </a:r>
          </a:p>
        </p:txBody>
      </p:sp>
      <p:sp>
        <p:nvSpPr>
          <p:cNvPr id="51" name="Rechthoek: afgeronde hoeken 50">
            <a:extLst>
              <a:ext uri="{FF2B5EF4-FFF2-40B4-BE49-F238E27FC236}">
                <a16:creationId xmlns:a16="http://schemas.microsoft.com/office/drawing/2014/main" id="{093C2C63-7AF5-483E-B443-A9D8CE7B5283}"/>
              </a:ext>
            </a:extLst>
          </p:cNvPr>
          <p:cNvSpPr/>
          <p:nvPr/>
        </p:nvSpPr>
        <p:spPr>
          <a:xfrm>
            <a:off x="5761916" y="4978400"/>
            <a:ext cx="17653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EC641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Uitbreidingen NLCS</a:t>
            </a:r>
          </a:p>
        </p:txBody>
      </p:sp>
      <p:sp>
        <p:nvSpPr>
          <p:cNvPr id="52" name="Rechthoek: afgeronde hoeken 51">
            <a:extLst>
              <a:ext uri="{FF2B5EF4-FFF2-40B4-BE49-F238E27FC236}">
                <a16:creationId xmlns:a16="http://schemas.microsoft.com/office/drawing/2014/main" id="{C9934B7E-968C-47B1-A7AC-16BF6526F682}"/>
              </a:ext>
            </a:extLst>
          </p:cNvPr>
          <p:cNvSpPr/>
          <p:nvPr/>
        </p:nvSpPr>
        <p:spPr>
          <a:xfrm>
            <a:off x="7628816" y="4978400"/>
            <a:ext cx="17653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EC641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NLCS - IFC</a:t>
            </a:r>
          </a:p>
        </p:txBody>
      </p:sp>
      <p:sp>
        <p:nvSpPr>
          <p:cNvPr id="53" name="Rechthoek: afgeronde hoeken 52">
            <a:extLst>
              <a:ext uri="{FF2B5EF4-FFF2-40B4-BE49-F238E27FC236}">
                <a16:creationId xmlns:a16="http://schemas.microsoft.com/office/drawing/2014/main" id="{415221BB-A339-4641-B4AE-B77EFE7A24B4}"/>
              </a:ext>
            </a:extLst>
          </p:cNvPr>
          <p:cNvSpPr/>
          <p:nvPr/>
        </p:nvSpPr>
        <p:spPr>
          <a:xfrm>
            <a:off x="2028116" y="5503333"/>
            <a:ext cx="17653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EC641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NLCS - NEN2767</a:t>
            </a:r>
          </a:p>
        </p:txBody>
      </p:sp>
      <p:sp>
        <p:nvSpPr>
          <p:cNvPr id="54" name="Rechthoek: afgeronde hoeken 53">
            <a:extLst>
              <a:ext uri="{FF2B5EF4-FFF2-40B4-BE49-F238E27FC236}">
                <a16:creationId xmlns:a16="http://schemas.microsoft.com/office/drawing/2014/main" id="{2A8A5244-EB0F-4575-B4F8-070A25316162}"/>
              </a:ext>
            </a:extLst>
          </p:cNvPr>
          <p:cNvSpPr/>
          <p:nvPr/>
        </p:nvSpPr>
        <p:spPr>
          <a:xfrm>
            <a:off x="3895016" y="5503333"/>
            <a:ext cx="17653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EC641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NlCS - IMBOR</a:t>
            </a:r>
          </a:p>
        </p:txBody>
      </p:sp>
      <p:sp>
        <p:nvSpPr>
          <p:cNvPr id="55" name="Rechthoek: afgeronde hoeken 54">
            <a:extLst>
              <a:ext uri="{FF2B5EF4-FFF2-40B4-BE49-F238E27FC236}">
                <a16:creationId xmlns:a16="http://schemas.microsoft.com/office/drawing/2014/main" id="{72A6B6E4-F47B-487E-88D6-7B916F20E4EB}"/>
              </a:ext>
            </a:extLst>
          </p:cNvPr>
          <p:cNvSpPr/>
          <p:nvPr/>
        </p:nvSpPr>
        <p:spPr>
          <a:xfrm>
            <a:off x="5761916" y="5503333"/>
            <a:ext cx="17653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EC641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NLCS - GWSW</a:t>
            </a:r>
          </a:p>
        </p:txBody>
      </p:sp>
      <p:sp>
        <p:nvSpPr>
          <p:cNvPr id="56" name="Rechthoek: afgeronde hoeken 55">
            <a:extLst>
              <a:ext uri="{FF2B5EF4-FFF2-40B4-BE49-F238E27FC236}">
                <a16:creationId xmlns:a16="http://schemas.microsoft.com/office/drawing/2014/main" id="{22F901DB-66A9-4017-9A29-F67A5BAF4FA8}"/>
              </a:ext>
            </a:extLst>
          </p:cNvPr>
          <p:cNvSpPr/>
          <p:nvPr/>
        </p:nvSpPr>
        <p:spPr>
          <a:xfrm>
            <a:off x="7628816" y="5503333"/>
            <a:ext cx="17653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EC641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Uitwisselingstandaard</a:t>
            </a:r>
          </a:p>
        </p:txBody>
      </p:sp>
      <p:sp>
        <p:nvSpPr>
          <p:cNvPr id="57" name="Rechthoek: afgeronde hoeken 56">
            <a:extLst>
              <a:ext uri="{FF2B5EF4-FFF2-40B4-BE49-F238E27FC236}">
                <a16:creationId xmlns:a16="http://schemas.microsoft.com/office/drawing/2014/main" id="{2B15D085-B105-4F38-9351-77775469459F}"/>
              </a:ext>
            </a:extLst>
          </p:cNvPr>
          <p:cNvSpPr/>
          <p:nvPr/>
        </p:nvSpPr>
        <p:spPr>
          <a:xfrm>
            <a:off x="2028116" y="6028266"/>
            <a:ext cx="17653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EC641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Datadienst CAD &lt;&gt; GIS</a:t>
            </a:r>
          </a:p>
        </p:txBody>
      </p:sp>
      <p:sp>
        <p:nvSpPr>
          <p:cNvPr id="58" name="Rechthoek: afgeronde hoeken 57">
            <a:extLst>
              <a:ext uri="{FF2B5EF4-FFF2-40B4-BE49-F238E27FC236}">
                <a16:creationId xmlns:a16="http://schemas.microsoft.com/office/drawing/2014/main" id="{89F49BEA-9982-4660-B308-7AB17FE794A4}"/>
              </a:ext>
            </a:extLst>
          </p:cNvPr>
          <p:cNvSpPr/>
          <p:nvPr/>
        </p:nvSpPr>
        <p:spPr>
          <a:xfrm>
            <a:off x="3895016" y="6028266"/>
            <a:ext cx="17653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EC641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DSGO Validatieservice</a:t>
            </a:r>
          </a:p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GIS &lt;&gt; CAD</a:t>
            </a:r>
          </a:p>
        </p:txBody>
      </p:sp>
      <p:sp>
        <p:nvSpPr>
          <p:cNvPr id="59" name="Rechthoek: afgeronde hoeken 58">
            <a:extLst>
              <a:ext uri="{FF2B5EF4-FFF2-40B4-BE49-F238E27FC236}">
                <a16:creationId xmlns:a16="http://schemas.microsoft.com/office/drawing/2014/main" id="{F8B28AD9-9DC0-49AD-8395-0CDE82539D4E}"/>
              </a:ext>
            </a:extLst>
          </p:cNvPr>
          <p:cNvSpPr/>
          <p:nvPr/>
        </p:nvSpPr>
        <p:spPr>
          <a:xfrm>
            <a:off x="5761916" y="6028266"/>
            <a:ext cx="17653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EC641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Combineren CAD model</a:t>
            </a:r>
          </a:p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met Asset informatie</a:t>
            </a:r>
          </a:p>
        </p:txBody>
      </p:sp>
      <p:sp>
        <p:nvSpPr>
          <p:cNvPr id="60" name="Rechthoek: afgeronde hoeken 59">
            <a:extLst>
              <a:ext uri="{FF2B5EF4-FFF2-40B4-BE49-F238E27FC236}">
                <a16:creationId xmlns:a16="http://schemas.microsoft.com/office/drawing/2014/main" id="{7AD8264F-C411-4E2D-B437-61E21FF3A5BB}"/>
              </a:ext>
            </a:extLst>
          </p:cNvPr>
          <p:cNvSpPr/>
          <p:nvPr/>
        </p:nvSpPr>
        <p:spPr>
          <a:xfrm>
            <a:off x="7628816" y="6028266"/>
            <a:ext cx="1765300" cy="423333"/>
          </a:xfrm>
          <a:prstGeom prst="roundRect">
            <a:avLst/>
          </a:prstGeom>
          <a:solidFill>
            <a:srgbClr val="FFFFFF"/>
          </a:solidFill>
          <a:ln w="15875" cap="flat" cmpd="sng" algn="ctr">
            <a:solidFill>
              <a:srgbClr val="EC641A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t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Datadienst</a:t>
            </a:r>
          </a:p>
          <a:p>
            <a:pPr algn="ctr">
              <a:lnSpc>
                <a:spcPct val="90000"/>
              </a:lnSpc>
              <a:buNone/>
            </a:pPr>
            <a:r>
              <a:rPr lang="nl-NL" sz="1000" dirty="0">
                <a:solidFill>
                  <a:srgbClr val="1A1A1A"/>
                </a:solidFill>
              </a:rPr>
              <a:t>revisietekeningen</a:t>
            </a:r>
          </a:p>
        </p:txBody>
      </p:sp>
      <p:sp>
        <p:nvSpPr>
          <p:cNvPr id="61" name="RES2">
            <a:extLst>
              <a:ext uri="{FF2B5EF4-FFF2-40B4-BE49-F238E27FC236}">
                <a16:creationId xmlns:a16="http://schemas.microsoft.com/office/drawing/2014/main" id="{C809F69F-5960-4BAB-9581-E88CA700A87D}"/>
              </a:ext>
            </a:extLst>
          </p:cNvPr>
          <p:cNvSpPr/>
          <p:nvPr/>
        </p:nvSpPr>
        <p:spPr>
          <a:xfrm>
            <a:off x="9800516" y="1473200"/>
            <a:ext cx="1043075" cy="5029200"/>
          </a:xfrm>
          <a:prstGeom prst="roundRect">
            <a:avLst/>
          </a:prstGeom>
          <a:solidFill>
            <a:srgbClr val="EEF2F6"/>
          </a:solidFill>
          <a:ln w="12700" cap="flat" cmpd="sng" algn="ctr">
            <a:solidFill>
              <a:srgbClr val="9AA0A6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ctr">
              <a:spcAft>
                <a:spcPts val="500"/>
              </a:spcAft>
              <a:buNone/>
            </a:pPr>
            <a:r>
              <a:rPr lang="nl-NL" sz="1100" b="1" dirty="0">
                <a:solidFill>
                  <a:srgbClr val="222222"/>
                </a:solidFill>
              </a:rPr>
              <a:t>De drie lijnen komen samen</a:t>
            </a:r>
          </a:p>
          <a:p>
            <a:pPr marL="150000" indent="-150000">
              <a:spcAft>
                <a:spcPts val="400"/>
              </a:spcAft>
              <a:buClr>
                <a:srgbClr val="009DDB"/>
              </a:buClr>
              <a:buFont typeface="Arial"/>
              <a:buChar char="●"/>
            </a:pPr>
            <a:r>
              <a:rPr lang="nl-NL" sz="1000" dirty="0">
                <a:solidFill>
                  <a:srgbClr val="1A1A1A"/>
                </a:solidFill>
              </a:rPr>
              <a:t>Resultaat: Stabiele sturing</a:t>
            </a:r>
          </a:p>
          <a:p>
            <a:pPr marL="150000" indent="-150000">
              <a:spcAft>
                <a:spcPts val="400"/>
              </a:spcAft>
              <a:buClr>
                <a:srgbClr val="3FA534"/>
              </a:buClr>
              <a:buFont typeface="Arial"/>
              <a:buChar char="●"/>
            </a:pPr>
            <a:r>
              <a:rPr lang="nl-NL" sz="1000" dirty="0">
                <a:solidFill>
                  <a:srgbClr val="1A1A1A"/>
                </a:solidFill>
              </a:rPr>
              <a:t>Resultaat: data in de keten uitwisselen per hoofdgroep.</a:t>
            </a:r>
          </a:p>
          <a:p>
            <a:pPr marL="150000" indent="-150000">
              <a:spcAft>
                <a:spcPts val="400"/>
              </a:spcAft>
              <a:buClr>
                <a:srgbClr val="EC641A"/>
              </a:buClr>
              <a:buFont typeface="Arial"/>
              <a:buChar char="●"/>
            </a:pPr>
            <a:r>
              <a:rPr lang="nl-NL" sz="1000" dirty="0">
                <a:solidFill>
                  <a:srgbClr val="1A1A1A"/>
                </a:solidFill>
              </a:rPr>
              <a:t>Resultaat: data uitwisseling via DSGO</a:t>
            </a:r>
          </a:p>
        </p:txBody>
      </p:sp>
      <p:sp>
        <p:nvSpPr>
          <p:cNvPr id="6" name="RES2">
            <a:extLst>
              <a:ext uri="{FF2B5EF4-FFF2-40B4-BE49-F238E27FC236}">
                <a16:creationId xmlns:a16="http://schemas.microsoft.com/office/drawing/2014/main" id="{21BB6C52-0395-3F16-8CEE-23BBDE2C9BA4}"/>
              </a:ext>
            </a:extLst>
          </p:cNvPr>
          <p:cNvSpPr/>
          <p:nvPr/>
        </p:nvSpPr>
        <p:spPr>
          <a:xfrm>
            <a:off x="11072191" y="1473200"/>
            <a:ext cx="1043075" cy="5029200"/>
          </a:xfrm>
          <a:prstGeom prst="roundRect">
            <a:avLst/>
          </a:prstGeom>
          <a:solidFill>
            <a:srgbClr val="EEF2F6"/>
          </a:solidFill>
          <a:ln w="12700" cap="flat" cmpd="sng" algn="ctr">
            <a:solidFill>
              <a:srgbClr val="9AA0A6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ctr">
              <a:spcAft>
                <a:spcPts val="500"/>
              </a:spcAft>
              <a:buNone/>
            </a:pPr>
            <a:r>
              <a:rPr lang="nl-NL" sz="1100" b="1" dirty="0">
                <a:solidFill>
                  <a:srgbClr val="222222"/>
                </a:solidFill>
              </a:rPr>
              <a:t>Keten digitalisering</a:t>
            </a:r>
            <a:endParaRPr lang="nl-NL" sz="1000" dirty="0">
              <a:solidFill>
                <a:srgbClr val="1A1A1A"/>
              </a:solidFill>
            </a:endParaRP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A6ACC9DA-AFE1-ED43-5C74-29E8610FBDCA}"/>
              </a:ext>
            </a:extLst>
          </p:cNvPr>
          <p:cNvSpPr/>
          <p:nvPr/>
        </p:nvSpPr>
        <p:spPr>
          <a:xfrm>
            <a:off x="10846930" y="3820745"/>
            <a:ext cx="254000" cy="279400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l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CB2FB9BF-F8C8-678A-4CB9-0A90ECFAC5A7}"/>
              </a:ext>
            </a:extLst>
          </p:cNvPr>
          <p:cNvSpPr/>
          <p:nvPr/>
        </p:nvSpPr>
        <p:spPr>
          <a:xfrm>
            <a:off x="10846930" y="2089429"/>
            <a:ext cx="254000" cy="279400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l"/>
            <a:endParaRPr lang="nl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BEFF7534-1BB6-1612-1222-4A65F8570712}"/>
              </a:ext>
            </a:extLst>
          </p:cNvPr>
          <p:cNvSpPr/>
          <p:nvPr/>
        </p:nvSpPr>
        <p:spPr>
          <a:xfrm>
            <a:off x="10846930" y="5575299"/>
            <a:ext cx="254000" cy="279400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l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18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5B64A-4F70-F5CD-ED39-958C4AAA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</a:t>
            </a:r>
            <a:br>
              <a:rPr lang="nl-NL" dirty="0"/>
            </a:b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7AE7D5F-5651-C4B7-BDA5-609167E053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7968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79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076A858-4D43-B202-1FF4-AFAABC16DA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3A6336-350C-4645-91C3-F74B6FAA3687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BBEE9785-74ED-80E4-14CB-6D4E7B14410D}"/>
              </a:ext>
            </a:extLst>
          </p:cNvPr>
          <p:cNvSpPr/>
          <p:nvPr/>
        </p:nvSpPr>
        <p:spPr>
          <a:xfrm>
            <a:off x="4763769" y="1775958"/>
            <a:ext cx="1872302" cy="3248605"/>
          </a:xfrm>
          <a:prstGeom prst="roundRect">
            <a:avLst>
              <a:gd name="adj" fmla="val 2907"/>
            </a:avLst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A12C7E62-F869-1629-5B4F-25C9A2DB661C}"/>
              </a:ext>
            </a:extLst>
          </p:cNvPr>
          <p:cNvSpPr/>
          <p:nvPr/>
        </p:nvSpPr>
        <p:spPr>
          <a:xfrm>
            <a:off x="3557396" y="1323050"/>
            <a:ext cx="3167759" cy="4719062"/>
          </a:xfrm>
          <a:prstGeom prst="roundRect">
            <a:avLst>
              <a:gd name="adj" fmla="val 5958"/>
            </a:avLst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5B1FA10-9F93-CD05-18EB-8F1128EC9303}"/>
              </a:ext>
            </a:extLst>
          </p:cNvPr>
          <p:cNvSpPr/>
          <p:nvPr/>
        </p:nvSpPr>
        <p:spPr>
          <a:xfrm>
            <a:off x="4974749" y="3870373"/>
            <a:ext cx="1569961" cy="169277"/>
          </a:xfrm>
          <a:prstGeom prst="roundRect">
            <a:avLst/>
          </a:prstGeom>
          <a:solidFill>
            <a:srgbClr val="70AD47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Geometrie gerealiseerd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7CBDE171-B9E1-868B-7FB8-B5680D2CB450}"/>
              </a:ext>
            </a:extLst>
          </p:cNvPr>
          <p:cNvSpPr/>
          <p:nvPr/>
        </p:nvSpPr>
        <p:spPr>
          <a:xfrm>
            <a:off x="4976373" y="2407080"/>
            <a:ext cx="1569961" cy="169277"/>
          </a:xfrm>
          <a:prstGeom prst="roundRect">
            <a:avLst/>
          </a:prstGeom>
          <a:solidFill>
            <a:srgbClr val="70AD47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Geometrie ontwerp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DF6F53C-3B90-A262-83AE-CF4126E48A38}"/>
              </a:ext>
            </a:extLst>
          </p:cNvPr>
          <p:cNvSpPr txBox="1"/>
          <p:nvPr/>
        </p:nvSpPr>
        <p:spPr>
          <a:xfrm>
            <a:off x="4837259" y="1776341"/>
            <a:ext cx="1725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solidFill>
                  <a:prstClr val="black"/>
                </a:solidFill>
                <a:latin typeface="Arial" panose="020B0604020202020204"/>
              </a:rPr>
              <a:t>Data verwerking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DF669020-4FC0-FB6A-DFCC-09AEC885B38F}"/>
              </a:ext>
            </a:extLst>
          </p:cNvPr>
          <p:cNvSpPr/>
          <p:nvPr/>
        </p:nvSpPr>
        <p:spPr>
          <a:xfrm>
            <a:off x="7876296" y="2009298"/>
            <a:ext cx="1930350" cy="969613"/>
          </a:xfrm>
          <a:prstGeom prst="roundRect">
            <a:avLst>
              <a:gd name="adj" fmla="val 5958"/>
            </a:avLst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C25355F0-4FB6-784E-6024-A0C296587EAC}"/>
              </a:ext>
            </a:extLst>
          </p:cNvPr>
          <p:cNvSpPr/>
          <p:nvPr/>
        </p:nvSpPr>
        <p:spPr>
          <a:xfrm>
            <a:off x="4974749" y="4430933"/>
            <a:ext cx="1569961" cy="169277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Geproduceerd mengsel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446BA2C2-84C3-EADB-A06D-790892DA1C81}"/>
              </a:ext>
            </a:extLst>
          </p:cNvPr>
          <p:cNvSpPr/>
          <p:nvPr/>
        </p:nvSpPr>
        <p:spPr>
          <a:xfrm>
            <a:off x="4974749" y="4610105"/>
            <a:ext cx="1569961" cy="169277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Gebruikte bouwstoffen</a:t>
            </a:r>
          </a:p>
        </p:txBody>
      </p:sp>
      <p:sp>
        <p:nvSpPr>
          <p:cNvPr id="20" name="Tijdelijke aanduiding voor dianummer 3">
            <a:extLst>
              <a:ext uri="{FF2B5EF4-FFF2-40B4-BE49-F238E27FC236}">
                <a16:creationId xmlns:a16="http://schemas.microsoft.com/office/drawing/2014/main" id="{17C6E709-0537-ECAF-F477-D6719F715407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rgbClr val="497CA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0795C4A-D716-C34A-AF3B-B751BECD0D7A}" type="slidenum">
              <a:rPr lang="nl-NL" smtClean="0">
                <a:latin typeface="Arial" panose="020B0604020202020204"/>
              </a:rPr>
              <a:pPr>
                <a:defRPr/>
              </a:pPr>
              <a:t>16</a:t>
            </a:fld>
            <a:endParaRPr lang="nl-NL">
              <a:latin typeface="Arial" panose="020B0604020202020204"/>
            </a:endParaRP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FBAD3B2F-B3AC-49AB-BA3E-91D411F64F98}"/>
              </a:ext>
            </a:extLst>
          </p:cNvPr>
          <p:cNvSpPr/>
          <p:nvPr/>
        </p:nvSpPr>
        <p:spPr>
          <a:xfrm>
            <a:off x="4971406" y="3247467"/>
            <a:ext cx="1573304" cy="169277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MengselOntwerp</a:t>
            </a:r>
            <a:endParaRPr kumimoji="0" lang="nl-NL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8A4A9E27-00A4-827D-4767-8B5889B9FEB1}"/>
              </a:ext>
            </a:extLst>
          </p:cNvPr>
          <p:cNvSpPr/>
          <p:nvPr/>
        </p:nvSpPr>
        <p:spPr>
          <a:xfrm>
            <a:off x="4971406" y="3418798"/>
            <a:ext cx="1573304" cy="169277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Geplande Bouwstof </a:t>
            </a: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5EB10EC3-4681-30EA-F685-6349C86FDC54}"/>
              </a:ext>
            </a:extLst>
          </p:cNvPr>
          <p:cNvSpPr/>
          <p:nvPr/>
        </p:nvSpPr>
        <p:spPr>
          <a:xfrm>
            <a:off x="4503183" y="5200905"/>
            <a:ext cx="1352497" cy="787108"/>
          </a:xfrm>
          <a:prstGeom prst="roundRect">
            <a:avLst>
              <a:gd name="adj" fmla="val 5958"/>
            </a:avLst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28E3C0DE-59F9-9934-73E3-E0EF97A9A322}"/>
              </a:ext>
            </a:extLst>
          </p:cNvPr>
          <p:cNvSpPr txBox="1"/>
          <p:nvPr/>
        </p:nvSpPr>
        <p:spPr>
          <a:xfrm>
            <a:off x="4463953" y="5146806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>
                <a:solidFill>
                  <a:prstClr val="black"/>
                </a:solidFill>
                <a:latin typeface="Arial" panose="020B0604020202020204"/>
              </a:rPr>
              <a:t>Data kwaliteit</a:t>
            </a: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9E8BFF79-AD25-150A-0B9C-7640AA8D13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60" b="5506"/>
          <a:stretch>
            <a:fillRect/>
          </a:stretch>
        </p:blipFill>
        <p:spPr>
          <a:xfrm>
            <a:off x="4573255" y="5393933"/>
            <a:ext cx="1056120" cy="584180"/>
          </a:xfrm>
          <a:prstGeom prst="rect">
            <a:avLst/>
          </a:prstGeom>
        </p:spPr>
      </p:pic>
      <p:pic>
        <p:nvPicPr>
          <p:cNvPr id="40" name="Picture 2" descr="Microsoft Power BI Logo and symbol, meaning, history, PNG, brand">
            <a:extLst>
              <a:ext uri="{FF2B5EF4-FFF2-40B4-BE49-F238E27FC236}">
                <a16:creationId xmlns:a16="http://schemas.microsoft.com/office/drawing/2014/main" id="{511F10E1-5693-6506-A60A-6549C29B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69" y="5592188"/>
            <a:ext cx="498589" cy="2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Verbindingslijn: gebogen 44">
            <a:extLst>
              <a:ext uri="{FF2B5EF4-FFF2-40B4-BE49-F238E27FC236}">
                <a16:creationId xmlns:a16="http://schemas.microsoft.com/office/drawing/2014/main" id="{C42F40D5-7069-FE02-DA69-23A3991A0BB2}"/>
              </a:ext>
            </a:extLst>
          </p:cNvPr>
          <p:cNvCxnSpPr>
            <a:cxnSpLocks/>
            <a:endCxn id="30" idx="3"/>
          </p:cNvCxnSpPr>
          <p:nvPr/>
        </p:nvCxnSpPr>
        <p:spPr>
          <a:xfrm rot="5400000">
            <a:off x="5781021" y="5105108"/>
            <a:ext cx="564010" cy="414692"/>
          </a:xfrm>
          <a:prstGeom prst="bentConnector2">
            <a:avLst/>
          </a:prstGeom>
          <a:noFill/>
          <a:ln w="19050" cap="flat" cmpd="sng" algn="ctr">
            <a:solidFill>
              <a:srgbClr val="70AD47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6" name="Tekstvak 65">
            <a:extLst>
              <a:ext uri="{FF2B5EF4-FFF2-40B4-BE49-F238E27FC236}">
                <a16:creationId xmlns:a16="http://schemas.microsoft.com/office/drawing/2014/main" id="{433735C2-FB1A-D7BA-172A-99A717677884}"/>
              </a:ext>
            </a:extLst>
          </p:cNvPr>
          <p:cNvSpPr txBox="1"/>
          <p:nvPr/>
        </p:nvSpPr>
        <p:spPr>
          <a:xfrm>
            <a:off x="3691808" y="1394672"/>
            <a:ext cx="160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prstClr val="black"/>
                </a:solidFill>
                <a:latin typeface="Arial" panose="020B0604020202020204"/>
              </a:rPr>
              <a:t>Opdrachtnemer</a:t>
            </a:r>
          </a:p>
        </p:txBody>
      </p:sp>
      <p:sp>
        <p:nvSpPr>
          <p:cNvPr id="75" name="Rechthoek: afgeronde hoeken 74">
            <a:extLst>
              <a:ext uri="{FF2B5EF4-FFF2-40B4-BE49-F238E27FC236}">
                <a16:creationId xmlns:a16="http://schemas.microsoft.com/office/drawing/2014/main" id="{5A49AB5D-4915-75F6-264C-D5B9950A1C7F}"/>
              </a:ext>
            </a:extLst>
          </p:cNvPr>
          <p:cNvSpPr/>
          <p:nvPr/>
        </p:nvSpPr>
        <p:spPr>
          <a:xfrm>
            <a:off x="8050700" y="2065827"/>
            <a:ext cx="1590548" cy="169277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Geometrie ontwerp</a:t>
            </a:r>
          </a:p>
        </p:txBody>
      </p:sp>
      <p:sp>
        <p:nvSpPr>
          <p:cNvPr id="76" name="Rechthoek: afgeronde hoeken 75">
            <a:extLst>
              <a:ext uri="{FF2B5EF4-FFF2-40B4-BE49-F238E27FC236}">
                <a16:creationId xmlns:a16="http://schemas.microsoft.com/office/drawing/2014/main" id="{D2A11D0F-129B-DFD9-61D8-97CA5963BDA3}"/>
              </a:ext>
            </a:extLst>
          </p:cNvPr>
          <p:cNvSpPr/>
          <p:nvPr/>
        </p:nvSpPr>
        <p:spPr>
          <a:xfrm>
            <a:off x="8050699" y="2270329"/>
            <a:ext cx="1590549" cy="319556"/>
          </a:xfrm>
          <a:prstGeom prst="roundRect">
            <a:avLst>
              <a:gd name="adj" fmla="val 7883"/>
            </a:avLst>
          </a:prstGeom>
          <a:solidFill>
            <a:srgbClr val="70AD47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Bestaande data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obv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OG-OTL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Bestaande geometrie</a:t>
            </a:r>
          </a:p>
        </p:txBody>
      </p:sp>
      <p:cxnSp>
        <p:nvCxnSpPr>
          <p:cNvPr id="79" name="Verbindingslijn: gebogen 78">
            <a:extLst>
              <a:ext uri="{FF2B5EF4-FFF2-40B4-BE49-F238E27FC236}">
                <a16:creationId xmlns:a16="http://schemas.microsoft.com/office/drawing/2014/main" id="{744BFD0C-CE93-2AC2-FCE5-ED188D1353F6}"/>
              </a:ext>
            </a:extLst>
          </p:cNvPr>
          <p:cNvCxnSpPr>
            <a:cxnSpLocks/>
            <a:stCxn id="12" idx="1"/>
            <a:endCxn id="9" idx="3"/>
          </p:cNvCxnSpPr>
          <p:nvPr/>
        </p:nvCxnSpPr>
        <p:spPr>
          <a:xfrm rot="10800000">
            <a:off x="6546334" y="2491719"/>
            <a:ext cx="1329962" cy="238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0" name="Rechthoek: afgeronde hoeken 79">
            <a:extLst>
              <a:ext uri="{FF2B5EF4-FFF2-40B4-BE49-F238E27FC236}">
                <a16:creationId xmlns:a16="http://schemas.microsoft.com/office/drawing/2014/main" id="{5633AB98-2537-88E2-D63B-340A8B1296F4}"/>
              </a:ext>
            </a:extLst>
          </p:cNvPr>
          <p:cNvSpPr/>
          <p:nvPr/>
        </p:nvSpPr>
        <p:spPr>
          <a:xfrm>
            <a:off x="7931528" y="5463928"/>
            <a:ext cx="1569961" cy="16927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Toekomstige uitbreidingen</a:t>
            </a:r>
          </a:p>
        </p:txBody>
      </p:sp>
      <p:sp>
        <p:nvSpPr>
          <p:cNvPr id="81" name="Rechthoek: afgeronde hoeken 80">
            <a:extLst>
              <a:ext uri="{FF2B5EF4-FFF2-40B4-BE49-F238E27FC236}">
                <a16:creationId xmlns:a16="http://schemas.microsoft.com/office/drawing/2014/main" id="{A57F70B1-A78E-14BE-25F0-51C92B58913B}"/>
              </a:ext>
            </a:extLst>
          </p:cNvPr>
          <p:cNvSpPr/>
          <p:nvPr/>
        </p:nvSpPr>
        <p:spPr>
          <a:xfrm>
            <a:off x="7931528" y="5261564"/>
            <a:ext cx="1569961" cy="169277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Minimale basis info</a:t>
            </a:r>
          </a:p>
        </p:txBody>
      </p:sp>
      <p:sp>
        <p:nvSpPr>
          <p:cNvPr id="82" name="Rechthoek: afgeronde hoeken 81">
            <a:extLst>
              <a:ext uri="{FF2B5EF4-FFF2-40B4-BE49-F238E27FC236}">
                <a16:creationId xmlns:a16="http://schemas.microsoft.com/office/drawing/2014/main" id="{4B8E2C02-1ADB-6F5A-07EB-D68AD631030E}"/>
              </a:ext>
            </a:extLst>
          </p:cNvPr>
          <p:cNvSpPr/>
          <p:nvPr/>
        </p:nvSpPr>
        <p:spPr>
          <a:xfrm>
            <a:off x="7931528" y="5045797"/>
            <a:ext cx="1569961" cy="169277"/>
          </a:xfrm>
          <a:prstGeom prst="roundRect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Scope </a:t>
            </a:r>
            <a:r>
              <a:rPr lang="nl-NL" sz="800" kern="0" dirty="0">
                <a:solidFill>
                  <a:prstClr val="black"/>
                </a:solidFill>
                <a:latin typeface="Arial" panose="020B0604020202020204"/>
              </a:rPr>
              <a:t>use case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A0C9A650-8F9F-CB69-4F31-26E3FF823A21}"/>
              </a:ext>
            </a:extLst>
          </p:cNvPr>
          <p:cNvSpPr txBox="1"/>
          <p:nvPr/>
        </p:nvSpPr>
        <p:spPr>
          <a:xfrm>
            <a:off x="7931528" y="2712030"/>
            <a:ext cx="2024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prstClr val="black"/>
                </a:solidFill>
                <a:latin typeface="Arial" panose="020B0604020202020204"/>
              </a:rPr>
              <a:t>Informatie levering door OG</a:t>
            </a:r>
          </a:p>
        </p:txBody>
      </p:sp>
      <p:cxnSp>
        <p:nvCxnSpPr>
          <p:cNvPr id="65" name="Verbindingslijn: gebogen 64">
            <a:extLst>
              <a:ext uri="{FF2B5EF4-FFF2-40B4-BE49-F238E27FC236}">
                <a16:creationId xmlns:a16="http://schemas.microsoft.com/office/drawing/2014/main" id="{FD50B284-E879-1303-FA81-F85319138F5B}"/>
              </a:ext>
            </a:extLst>
          </p:cNvPr>
          <p:cNvCxnSpPr>
            <a:cxnSpLocks/>
            <a:stCxn id="7" idx="3"/>
            <a:endCxn id="98" idx="1"/>
          </p:cNvCxnSpPr>
          <p:nvPr/>
        </p:nvCxnSpPr>
        <p:spPr>
          <a:xfrm>
            <a:off x="6544710" y="3955012"/>
            <a:ext cx="1331586" cy="38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AD2D23E0-4AE8-641B-38CD-653067E0AA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647" y="670664"/>
            <a:ext cx="4907407" cy="515841"/>
          </a:xfrm>
        </p:spPr>
        <p:txBody>
          <a:bodyPr>
            <a:normAutofit/>
          </a:bodyPr>
          <a:lstStyle/>
          <a:p>
            <a:r>
              <a:rPr lang="nl-NL" dirty="0"/>
              <a:t>Usecase asfalt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568E9377-4B59-F0CA-5B2C-AF58452BA126}"/>
              </a:ext>
            </a:extLst>
          </p:cNvPr>
          <p:cNvSpPr/>
          <p:nvPr/>
        </p:nvSpPr>
        <p:spPr>
          <a:xfrm>
            <a:off x="4974749" y="3066627"/>
            <a:ext cx="1569961" cy="169277"/>
          </a:xfrm>
          <a:prstGeom prst="roundRect">
            <a:avLst/>
          </a:prstGeom>
          <a:solidFill>
            <a:srgbClr val="70AD47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nl-NL" sz="800" kern="0">
                <a:solidFill>
                  <a:prstClr val="white"/>
                </a:solidFill>
                <a:latin typeface="Arial" panose="020B0604020202020204"/>
              </a:rPr>
              <a:t>Uitvoeringseenheid</a:t>
            </a:r>
          </a:p>
        </p:txBody>
      </p:sp>
      <p:sp>
        <p:nvSpPr>
          <p:cNvPr id="98" name="Rechthoek: afgeronde hoeken 97">
            <a:extLst>
              <a:ext uri="{FF2B5EF4-FFF2-40B4-BE49-F238E27FC236}">
                <a16:creationId xmlns:a16="http://schemas.microsoft.com/office/drawing/2014/main" id="{44D79ECB-2162-7ADB-4B40-41CBCFDB5349}"/>
              </a:ext>
            </a:extLst>
          </p:cNvPr>
          <p:cNvSpPr/>
          <p:nvPr/>
        </p:nvSpPr>
        <p:spPr>
          <a:xfrm>
            <a:off x="7876296" y="3470592"/>
            <a:ext cx="1930350" cy="969613"/>
          </a:xfrm>
          <a:prstGeom prst="roundRect">
            <a:avLst>
              <a:gd name="adj" fmla="val 5958"/>
            </a:avLst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Rechthoek: afgeronde hoeken 98">
            <a:extLst>
              <a:ext uri="{FF2B5EF4-FFF2-40B4-BE49-F238E27FC236}">
                <a16:creationId xmlns:a16="http://schemas.microsoft.com/office/drawing/2014/main" id="{B3A4027C-B1DB-4582-97E3-63393988B2D9}"/>
              </a:ext>
            </a:extLst>
          </p:cNvPr>
          <p:cNvSpPr/>
          <p:nvPr/>
        </p:nvSpPr>
        <p:spPr>
          <a:xfrm>
            <a:off x="8050700" y="3527121"/>
            <a:ext cx="1590548" cy="169277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Geometrie gerealiseerd</a:t>
            </a:r>
          </a:p>
        </p:txBody>
      </p:sp>
      <p:sp>
        <p:nvSpPr>
          <p:cNvPr id="100" name="Rechthoek: afgeronde hoeken 99">
            <a:extLst>
              <a:ext uri="{FF2B5EF4-FFF2-40B4-BE49-F238E27FC236}">
                <a16:creationId xmlns:a16="http://schemas.microsoft.com/office/drawing/2014/main" id="{6F97F60F-7BE3-79F4-14BC-0FB0696E4E99}"/>
              </a:ext>
            </a:extLst>
          </p:cNvPr>
          <p:cNvSpPr/>
          <p:nvPr/>
        </p:nvSpPr>
        <p:spPr>
          <a:xfrm>
            <a:off x="8050699" y="3731622"/>
            <a:ext cx="1590549" cy="279919"/>
          </a:xfrm>
          <a:prstGeom prst="roundRect">
            <a:avLst>
              <a:gd name="adj" fmla="val 7883"/>
            </a:avLst>
          </a:prstGeom>
          <a:solidFill>
            <a:srgbClr val="70AD47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Gerealiseerde data conform OG-OTL</a:t>
            </a:r>
          </a:p>
        </p:txBody>
      </p:sp>
      <p:sp>
        <p:nvSpPr>
          <p:cNvPr id="101" name="Tekstvak 100">
            <a:extLst>
              <a:ext uri="{FF2B5EF4-FFF2-40B4-BE49-F238E27FC236}">
                <a16:creationId xmlns:a16="http://schemas.microsoft.com/office/drawing/2014/main" id="{DF57E2CD-31B1-448F-04AF-2663DF6A8BC2}"/>
              </a:ext>
            </a:extLst>
          </p:cNvPr>
          <p:cNvSpPr txBox="1"/>
          <p:nvPr/>
        </p:nvSpPr>
        <p:spPr>
          <a:xfrm>
            <a:off x="7931528" y="4173324"/>
            <a:ext cx="2024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prstClr val="black"/>
                </a:solidFill>
                <a:latin typeface="Arial" panose="020B0604020202020204"/>
              </a:rPr>
              <a:t>Informatie levering naar OG</a:t>
            </a:r>
          </a:p>
        </p:txBody>
      </p:sp>
      <p:cxnSp>
        <p:nvCxnSpPr>
          <p:cNvPr id="112" name="Rechte verbindingslijn met pijl 111">
            <a:extLst>
              <a:ext uri="{FF2B5EF4-FFF2-40B4-BE49-F238E27FC236}">
                <a16:creationId xmlns:a16="http://schemas.microsoft.com/office/drawing/2014/main" id="{E1271A9A-DB42-E613-FFCA-9A1B25484C1B}"/>
              </a:ext>
            </a:extLst>
          </p:cNvPr>
          <p:cNvCxnSpPr>
            <a:cxnSpLocks/>
          </p:cNvCxnSpPr>
          <p:nvPr/>
        </p:nvCxnSpPr>
        <p:spPr>
          <a:xfrm>
            <a:off x="6213983" y="3235517"/>
            <a:ext cx="0" cy="612583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4" name="Rechte verbindingslijn met pijl 113">
            <a:extLst>
              <a:ext uri="{FF2B5EF4-FFF2-40B4-BE49-F238E27FC236}">
                <a16:creationId xmlns:a16="http://schemas.microsoft.com/office/drawing/2014/main" id="{933F979A-457A-9B07-498F-6F5D4B0D51D4}"/>
              </a:ext>
            </a:extLst>
          </p:cNvPr>
          <p:cNvCxnSpPr>
            <a:cxnSpLocks/>
            <a:stCxn id="9" idx="2"/>
            <a:endCxn id="25" idx="0"/>
          </p:cNvCxnSpPr>
          <p:nvPr/>
        </p:nvCxnSpPr>
        <p:spPr>
          <a:xfrm flipH="1">
            <a:off x="5759730" y="2576357"/>
            <a:ext cx="1624" cy="490270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1D39D996-E484-6E37-4A57-8A625395BF34}"/>
              </a:ext>
            </a:extLst>
          </p:cNvPr>
          <p:cNvSpPr/>
          <p:nvPr/>
        </p:nvSpPr>
        <p:spPr>
          <a:xfrm>
            <a:off x="3633985" y="1776341"/>
            <a:ext cx="1048615" cy="3249546"/>
          </a:xfrm>
          <a:prstGeom prst="roundRect">
            <a:avLst>
              <a:gd name="adj" fmla="val 5958"/>
            </a:avLst>
          </a:prstGeom>
          <a:solidFill>
            <a:schemeClr val="bg1"/>
          </a:solidFill>
          <a:ln w="190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E575ADD-EA2E-0B55-4668-F91836598291}"/>
              </a:ext>
            </a:extLst>
          </p:cNvPr>
          <p:cNvSpPr txBox="1"/>
          <p:nvPr/>
        </p:nvSpPr>
        <p:spPr>
          <a:xfrm>
            <a:off x="3702351" y="1776341"/>
            <a:ext cx="892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solidFill>
                  <a:prstClr val="black"/>
                </a:solidFill>
                <a:latin typeface="Arial" panose="020B0604020202020204"/>
              </a:rPr>
              <a:t>Data bron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E7D3503F-2C9B-362D-E9B0-D15E4CC76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158" t="8408" r="76728" b="56276"/>
          <a:stretch>
            <a:fillRect/>
          </a:stretch>
        </p:blipFill>
        <p:spPr>
          <a:xfrm>
            <a:off x="3819582" y="2805902"/>
            <a:ext cx="690866" cy="724747"/>
          </a:xfrm>
          <a:prstGeom prst="rect">
            <a:avLst/>
          </a:prstGeom>
        </p:spPr>
      </p:pic>
      <p:pic>
        <p:nvPicPr>
          <p:cNvPr id="28" name="Picture 12" descr="ArcGIS - Wikipedia">
            <a:extLst>
              <a:ext uri="{FF2B5EF4-FFF2-40B4-BE49-F238E27FC236}">
                <a16:creationId xmlns:a16="http://schemas.microsoft.com/office/drawing/2014/main" id="{689BC73F-193A-A848-2618-7D8E0417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36" y="3591769"/>
            <a:ext cx="724747" cy="7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F27D7E91-22F1-A14B-3E9C-0274DB81EA0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342357" y="3955012"/>
            <a:ext cx="632392" cy="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A0E19947-F440-ADF9-7FF4-FE519373E3ED}"/>
              </a:ext>
            </a:extLst>
          </p:cNvPr>
          <p:cNvCxnSpPr>
            <a:cxnSpLocks/>
          </p:cNvCxnSpPr>
          <p:nvPr/>
        </p:nvCxnSpPr>
        <p:spPr>
          <a:xfrm>
            <a:off x="4410965" y="3141896"/>
            <a:ext cx="560441" cy="968"/>
          </a:xfrm>
          <a:prstGeom prst="straightConnector1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pic>
        <p:nvPicPr>
          <p:cNvPr id="46" name="Afbeelding 45">
            <a:extLst>
              <a:ext uri="{FF2B5EF4-FFF2-40B4-BE49-F238E27FC236}">
                <a16:creationId xmlns:a16="http://schemas.microsoft.com/office/drawing/2014/main" id="{6FD75BDD-4F33-A4C3-E9CB-8590D23A5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524" y="2276721"/>
            <a:ext cx="417538" cy="417538"/>
          </a:xfrm>
          <a:prstGeom prst="rect">
            <a:avLst/>
          </a:prstGeom>
        </p:spPr>
      </p:pic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76C2C402-1D20-2786-790B-12394D6C7052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379767" y="2491719"/>
            <a:ext cx="596606" cy="448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43" name="Verbindingslijn: gebogen 42">
            <a:extLst>
              <a:ext uri="{FF2B5EF4-FFF2-40B4-BE49-F238E27FC236}">
                <a16:creationId xmlns:a16="http://schemas.microsoft.com/office/drawing/2014/main" id="{C8B2586D-5D8F-02FC-3E72-CF62CCA64518}"/>
              </a:ext>
            </a:extLst>
          </p:cNvPr>
          <p:cNvCxnSpPr>
            <a:cxnSpLocks/>
            <a:stCxn id="30" idx="1"/>
            <a:endCxn id="18" idx="2"/>
          </p:cNvCxnSpPr>
          <p:nvPr/>
        </p:nvCxnSpPr>
        <p:spPr>
          <a:xfrm rot="10800000">
            <a:off x="4158293" y="5025887"/>
            <a:ext cx="344890" cy="568572"/>
          </a:xfrm>
          <a:prstGeom prst="bentConnector2">
            <a:avLst/>
          </a:prstGeom>
          <a:noFill/>
          <a:ln w="19050" cap="flat" cmpd="sng" algn="ctr">
            <a:solidFill>
              <a:srgbClr val="70AD47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3" name="Picture 4" descr="Q-Point | Q Plant Pro: Integrated mix management solution">
            <a:extLst>
              <a:ext uri="{FF2B5EF4-FFF2-40B4-BE49-F238E27FC236}">
                <a16:creationId xmlns:a16="http://schemas.microsoft.com/office/drawing/2014/main" id="{FAD09EBF-706F-FCC8-74DA-4BCB7038E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4441"/>
          <a:stretch>
            <a:fillRect/>
          </a:stretch>
        </p:blipFill>
        <p:spPr bwMode="auto">
          <a:xfrm>
            <a:off x="3691807" y="4336299"/>
            <a:ext cx="950043" cy="52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FA4EB9B1-4B2A-B96A-6F21-EE1D81DD35E8}"/>
              </a:ext>
            </a:extLst>
          </p:cNvPr>
          <p:cNvCxnSpPr>
            <a:cxnSpLocks/>
          </p:cNvCxnSpPr>
          <p:nvPr/>
        </p:nvCxnSpPr>
        <p:spPr>
          <a:xfrm>
            <a:off x="4386642" y="4553175"/>
            <a:ext cx="588107" cy="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5263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 met tekst, diagram, Plan, Technische tekening&#10;&#10;Door AI gegenereerde inhoud is mogelijk onjuist.">
            <a:extLst>
              <a:ext uri="{FF2B5EF4-FFF2-40B4-BE49-F238E27FC236}">
                <a16:creationId xmlns:a16="http://schemas.microsoft.com/office/drawing/2014/main" id="{A9EF2A3E-9F8E-4BB9-6982-D59C32C2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615"/>
            <a:ext cx="121920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15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567ED-209B-87E8-9D48-D47A66A0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 Black" panose="020B0A04020102020204" pitchFamily="34" charset="0"/>
              </a:rPr>
              <a:t>Uitbreidingen scope NLCS</a:t>
            </a:r>
            <a:br>
              <a:rPr lang="nl-NL" dirty="0">
                <a:latin typeface="Arial Black" panose="020B0A0402010202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9154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66AA4-AFF6-1C59-A3BE-8F5BAD83C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4DB9E43-86B8-F098-FDE0-4FCB074DF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2939716" cy="1325563"/>
          </a:xfrm>
          <a:noFill/>
        </p:spPr>
        <p:txBody>
          <a:bodyPr>
            <a:normAutofit fontScale="90000"/>
          </a:bodyPr>
          <a:lstStyle/>
          <a:p>
            <a:r>
              <a:rPr lang="nl-NL" sz="2800" dirty="0"/>
              <a:t>Vraag aan het publiek: welke uitbreidingen hebben jullie op de standaard?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8646284D-E5A4-F8C6-0D2F-312AF0910A7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6011371"/>
              </p:ext>
            </p:extLst>
          </p:nvPr>
        </p:nvGraphicFramePr>
        <p:xfrm>
          <a:off x="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02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sz="2400" dirty="0">
                <a:latin typeface="Arial Black" panose="020B0A04020102020204" pitchFamily="34" charset="0"/>
              </a:rPr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sz="2400" dirty="0">
                <a:latin typeface="Arial Black" panose="020B0A04020102020204" pitchFamily="34" charset="0"/>
              </a:rPr>
              <a:t>Nieuwe versie tekenstandaard</a:t>
            </a:r>
          </a:p>
          <a:p>
            <a:r>
              <a:rPr lang="nl-NL" sz="2400" dirty="0">
                <a:latin typeface="Arial Black" panose="020B0A04020102020204" pitchFamily="34" charset="0"/>
              </a:rPr>
              <a:t>Slimmer omgaan met symbolen</a:t>
            </a:r>
          </a:p>
          <a:p>
            <a:r>
              <a:rPr lang="nl-NL" sz="2400" dirty="0">
                <a:latin typeface="Arial Black" panose="020B0A04020102020204" pitchFamily="34" charset="0"/>
              </a:rPr>
              <a:t>NLCS: Tekenstandaard én Objectstandaard</a:t>
            </a:r>
          </a:p>
          <a:p>
            <a:r>
              <a:rPr lang="nl-NL" sz="2400" dirty="0">
                <a:latin typeface="Arial Black" panose="020B0A04020102020204" pitchFamily="34" charset="0"/>
              </a:rPr>
              <a:t>Uitbreidingen scope NLCS</a:t>
            </a:r>
          </a:p>
          <a:p>
            <a:endParaRPr lang="nl-NL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79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F213E16-B48D-D85F-A346-95900A298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4994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5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2FD40-4187-F866-A2C1-454E1C794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31D51E6-D78D-D30D-83AB-E878801A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 Black" panose="020B0A04020102020204" pitchFamily="34" charset="0"/>
              </a:rPr>
              <a:t>Nieuwe versie tekenstandaard</a:t>
            </a:r>
            <a:br>
              <a:rPr lang="nl-NL" dirty="0">
                <a:latin typeface="Arial Black" panose="020B0A04020102020204" pitchFamily="34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4038B0-031A-C4A8-3B11-7BD26F32B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sz="2400" strike="sngStrike" dirty="0">
                <a:latin typeface="Arial Black" panose="020B0A04020102020204" pitchFamily="34" charset="0"/>
              </a:rPr>
              <a:t>5.1</a:t>
            </a:r>
            <a:r>
              <a:rPr lang="nl-NL" sz="2400" dirty="0">
                <a:latin typeface="Arial Black" panose="020B0A04020102020204" pitchFamily="34" charset="0"/>
              </a:rPr>
              <a:t> &gt; 5.2</a:t>
            </a:r>
          </a:p>
        </p:txBody>
      </p:sp>
    </p:spTree>
    <p:extLst>
      <p:ext uri="{BB962C8B-B14F-4D97-AF65-F5344CB8AC3E}">
        <p14:creationId xmlns:p14="http://schemas.microsoft.com/office/powerpoint/2010/main" val="288457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65127"/>
            <a:ext cx="2939716" cy="1325563"/>
          </a:xfrm>
          <a:noFill/>
        </p:spPr>
        <p:txBody>
          <a:bodyPr>
            <a:normAutofit fontScale="90000"/>
          </a:bodyPr>
          <a:lstStyle/>
          <a:p>
            <a:r>
              <a:rPr lang="nl-NL" sz="2800" dirty="0"/>
              <a:t>Vraag aan het publiek: herken jij deze impact van wijzigingen aan de standaard?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2D6C6920-7FEB-20DE-9CF8-9A5EAEB5CFB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254524"/>
              </p:ext>
            </p:extLst>
          </p:nvPr>
        </p:nvGraphicFramePr>
        <p:xfrm>
          <a:off x="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59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C3265-3CFE-117B-DC30-0F611ADE5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00AB6-81CA-EB8C-16FB-FE80097B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459" y="1565030"/>
            <a:ext cx="2949178" cy="1432198"/>
          </a:xfrm>
          <a:noFill/>
        </p:spPr>
        <p:txBody>
          <a:bodyPr>
            <a:normAutofit/>
          </a:bodyPr>
          <a:lstStyle/>
          <a:p>
            <a:r>
              <a:rPr lang="nl-NL" sz="2400" dirty="0">
                <a:latin typeface="Arial Black" panose="020B0A04020102020204" pitchFamily="34" charset="0"/>
              </a:rPr>
              <a:t>5.1 wordt 5.2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16C97F-07E9-FC22-E1C9-CB5DBA0AD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391" y="1565030"/>
            <a:ext cx="4629150" cy="5011616"/>
          </a:xfrm>
          <a:noFill/>
        </p:spPr>
        <p:txBody>
          <a:bodyPr>
            <a:normAutofit/>
          </a:bodyPr>
          <a:lstStyle/>
          <a:p>
            <a:r>
              <a:rPr lang="nl-NL" sz="2400" dirty="0">
                <a:latin typeface="Arial Black" panose="020B0A04020102020204" pitchFamily="34" charset="0"/>
              </a:rPr>
              <a:t>Q2: Opstellen afgeslankte nieuwe versie</a:t>
            </a:r>
          </a:p>
          <a:p>
            <a:r>
              <a:rPr lang="nl-NL" sz="2400" dirty="0">
                <a:latin typeface="Arial Black" panose="020B0A04020102020204" pitchFamily="34" charset="0"/>
              </a:rPr>
              <a:t>Q3/Q4: Implementatie in NLCS applicaties</a:t>
            </a:r>
          </a:p>
          <a:p>
            <a:r>
              <a:rPr lang="nl-NL" sz="2400" dirty="0">
                <a:latin typeface="Arial Black" panose="020B0A04020102020204" pitchFamily="34" charset="0"/>
              </a:rPr>
              <a:t>Beperkt aantal wijzigingen, wel uitbreidingen tram, verkeersborden, warmtenetten, verkeersregelinstallaties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EF110E-9703-34A1-40FC-EC7BA4693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51459" y="3165230"/>
            <a:ext cx="2949178" cy="3411416"/>
          </a:xfrm>
          <a:noFill/>
        </p:spPr>
        <p:txBody>
          <a:bodyPr/>
          <a:lstStyle/>
          <a:p>
            <a:r>
              <a:rPr lang="nl-NL" dirty="0">
                <a:latin typeface="Arial Black" panose="020B0A04020102020204" pitchFamily="34" charset="0"/>
              </a:rPr>
              <a:t>Wegens te grote impact op bestaande software, gebruikers en bibliotheken</a:t>
            </a:r>
          </a:p>
        </p:txBody>
      </p:sp>
    </p:spTree>
    <p:extLst>
      <p:ext uri="{BB962C8B-B14F-4D97-AF65-F5344CB8AC3E}">
        <p14:creationId xmlns:p14="http://schemas.microsoft.com/office/powerpoint/2010/main" val="276151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51A1-4A75-221B-F5AD-08FD51CDA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821D23-2CEB-2A99-CDC8-322B5CE6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 Black" panose="020B0A04020102020204" pitchFamily="34" charset="0"/>
              </a:rPr>
              <a:t>Slimmer omgaan met symbolen</a:t>
            </a:r>
            <a:br>
              <a:rPr lang="nl-NL" dirty="0">
                <a:latin typeface="Arial Black" panose="020B0A04020102020204" pitchFamily="34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361F1B-A81D-B3C1-BA58-90930BDBC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sz="2400" dirty="0">
                <a:latin typeface="Arial Black" panose="020B0A04020102020204" pitchFamily="34" charset="0"/>
              </a:rPr>
              <a:t>Dank aan: Gemeente Utrecht, Norminstituut bomen</a:t>
            </a:r>
          </a:p>
        </p:txBody>
      </p:sp>
    </p:spTree>
    <p:extLst>
      <p:ext uri="{BB962C8B-B14F-4D97-AF65-F5344CB8AC3E}">
        <p14:creationId xmlns:p14="http://schemas.microsoft.com/office/powerpoint/2010/main" val="118654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357A4-268C-A64D-8797-4DF46BBDE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9D9EAED-7731-574D-C459-E94D7B28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2939716" cy="1325563"/>
          </a:xfrm>
          <a:noFill/>
        </p:spPr>
        <p:txBody>
          <a:bodyPr>
            <a:normAutofit fontScale="90000"/>
          </a:bodyPr>
          <a:lstStyle/>
          <a:p>
            <a:r>
              <a:rPr lang="nl-NL" sz="2800" dirty="0"/>
              <a:t>Vraag aan het publiek: voor welke objecten zou jij slimmere symbolen willen hebben?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EE636BE4-D4E9-032F-8215-1323658856B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518910"/>
              </p:ext>
            </p:extLst>
          </p:nvPr>
        </p:nvGraphicFramePr>
        <p:xfrm>
          <a:off x="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0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6A6607-5FAC-C33B-0002-52AA4C85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Handboek </a:t>
            </a:r>
            <a:br>
              <a:rPr lang="nl-NL" dirty="0"/>
            </a:br>
            <a:r>
              <a:rPr lang="nl-NL" dirty="0"/>
              <a:t>bomen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F2D6840-F746-7156-66D5-9109BFAF84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4486" y="2376237"/>
            <a:ext cx="5214824" cy="2839452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2CA20F8-2E4A-841F-8E9D-2FF947A293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Parameters: type grondwaterprofiel, boomgrootte, te behalen leeftijd: </a:t>
            </a:r>
          </a:p>
          <a:p>
            <a:endParaRPr lang="nl-NL" dirty="0"/>
          </a:p>
          <a:p>
            <a:r>
              <a:rPr lang="nl-NL" dirty="0"/>
              <a:t>Handboek Bomen geeft daarbij maatvoeringen </a:t>
            </a:r>
          </a:p>
        </p:txBody>
      </p:sp>
    </p:spTree>
    <p:extLst>
      <p:ext uri="{BB962C8B-B14F-4D97-AF65-F5344CB8AC3E}">
        <p14:creationId xmlns:p14="http://schemas.microsoft.com/office/powerpoint/2010/main" val="165467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6FD22-3BFF-C8C2-EDA7-303ADA9C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>
                <a:hlinkClick r:id="rId2"/>
              </a:rPr>
              <a:t>Digigo.nu</a:t>
            </a:r>
            <a:endParaRPr lang="nl-NL" dirty="0"/>
          </a:p>
        </p:txBody>
      </p:sp>
      <p:pic>
        <p:nvPicPr>
          <p:cNvPr id="1026" name="Picture 2" descr="Evenement">
            <a:extLst>
              <a:ext uri="{FF2B5EF4-FFF2-40B4-BE49-F238E27FC236}">
                <a16:creationId xmlns:a16="http://schemas.microsoft.com/office/drawing/2014/main" id="{F388424D-1C2E-B1C5-757F-4235F3B33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" b="22246"/>
          <a:stretch>
            <a:fillRect/>
          </a:stretch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85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huisstijl Summerschool 2017.potx [Alleen-lezen]" id="{9D31DF45-03B0-42FA-B771-3452E64C405D}" vid="{EED407BE-578F-4A4B-BAC8-AA9F8A3BF4E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huisstijl Summerschool 2018</Template>
  <TotalTime>136</TotalTime>
  <Words>611</Words>
  <Application>Microsoft Office PowerPoint</Application>
  <PresentationFormat>Breedbeeld</PresentationFormat>
  <Paragraphs>214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Agency FB</vt:lpstr>
      <vt:lpstr>Aptos</vt:lpstr>
      <vt:lpstr>Arial</vt:lpstr>
      <vt:lpstr>Arial Black</vt:lpstr>
      <vt:lpstr>Calibri</vt:lpstr>
      <vt:lpstr>Calibri Light</vt:lpstr>
      <vt:lpstr>Systeemlettertype regulier</vt:lpstr>
      <vt:lpstr>Kantoorthema</vt:lpstr>
      <vt:lpstr>NLCS: Tekenstandaard én Objectstandaard</vt:lpstr>
      <vt:lpstr>Programma</vt:lpstr>
      <vt:lpstr>Nieuwe versie tekenstandaard </vt:lpstr>
      <vt:lpstr>Vraag aan het publiek: herken jij deze impact van wijzigingen aan de standaard?</vt:lpstr>
      <vt:lpstr>5.1 wordt 5.2</vt:lpstr>
      <vt:lpstr>Slimmer omgaan met symbolen </vt:lpstr>
      <vt:lpstr>Vraag aan het publiek: voor welke objecten zou jij slimmere symbolen willen hebben?</vt:lpstr>
      <vt:lpstr>Handboek  bomen</vt:lpstr>
      <vt:lpstr>Digigo.nu</vt:lpstr>
      <vt:lpstr>NLCS: Tekenstandaard én Objectstandaard</vt:lpstr>
      <vt:lpstr>PowerPoint-presentatie</vt:lpstr>
      <vt:lpstr>PowerPoint-presentatie</vt:lpstr>
      <vt:lpstr>PowerPoint-presentatie</vt:lpstr>
      <vt:lpstr>ontwikkelopgave</vt:lpstr>
      <vt:lpstr>Stappenplan </vt:lpstr>
      <vt:lpstr>PowerPoint-presentatie</vt:lpstr>
      <vt:lpstr>PowerPoint-presentatie</vt:lpstr>
      <vt:lpstr>Uitbreidingen scope NLCS </vt:lpstr>
      <vt:lpstr>Vraag aan het publiek: welke uitbreidingen hebben jullie op de standaard?</vt:lpstr>
      <vt:lpstr>PowerPoint-presentatie</vt:lpstr>
    </vt:vector>
  </TitlesOfParts>
  <Company>kentet Unattendeds © 2016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Mattijs Bekkers</dc:creator>
  <cp:lastModifiedBy>Elisabeth de Vries</cp:lastModifiedBy>
  <cp:revision>11</cp:revision>
  <dcterms:created xsi:type="dcterms:W3CDTF">2018-10-20T05:06:10Z</dcterms:created>
  <dcterms:modified xsi:type="dcterms:W3CDTF">2026-06-12T13:20:31Z</dcterms:modified>
</cp:coreProperties>
</file>